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Lst>
  <p:sldSz cx="12192000" cy="6858000"/>
  <p:notesSz cx="7315200" cy="123444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4"/>
    <p:restoredTop sz="94599"/>
  </p:normalViewPr>
  <p:slideViewPr>
    <p:cSldViewPr snapToGrid="0" snapToObjects="1">
      <p:cViewPr varScale="1">
        <p:scale>
          <a:sx n="68" d="100"/>
          <a:sy n="68" d="100"/>
        </p:scale>
        <p:origin x="10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B9B2-F160-C940-8EA1-2BBD952C2F69}"/>
              </a:ext>
            </a:extLst>
          </p:cNvPr>
          <p:cNvSpPr>
            <a:spLocks noGrp="1"/>
          </p:cNvSpPr>
          <p:nvPr>
            <p:ph type="ctrTitle" hasCustomPrompt="1"/>
          </p:nvPr>
        </p:nvSpPr>
        <p:spPr>
          <a:xfrm>
            <a:off x="4028661" y="1605369"/>
            <a:ext cx="6639339" cy="2630189"/>
          </a:xfrm>
        </p:spPr>
        <p:txBody>
          <a:bodyPr lIns="0" tIns="0" rIns="0" bIns="0" anchor="t">
            <a:noAutofit/>
          </a:bodyPr>
          <a:lstStyle>
            <a:lvl1pPr algn="l">
              <a:defRPr sz="7600"/>
            </a:lvl1pPr>
          </a:lstStyle>
          <a:p>
            <a:r>
              <a:rPr lang="en-US" dirty="0"/>
              <a:t>CLICK TO EDIT MASTER TITLE STYLE</a:t>
            </a:r>
            <a:endParaRPr lang="hu-HU" dirty="0"/>
          </a:p>
        </p:txBody>
      </p:sp>
      <p:sp>
        <p:nvSpPr>
          <p:cNvPr id="6" name="Slide Number Placeholder 5">
            <a:extLst>
              <a:ext uri="{FF2B5EF4-FFF2-40B4-BE49-F238E27FC236}">
                <a16:creationId xmlns:a16="http://schemas.microsoft.com/office/drawing/2014/main" id="{5234DCEE-E48B-5045-816B-ECBC3750F44F}"/>
              </a:ext>
            </a:extLst>
          </p:cNvPr>
          <p:cNvSpPr>
            <a:spLocks noGrp="1"/>
          </p:cNvSpPr>
          <p:nvPr>
            <p:ph type="sldNum" sz="quarter" idx="12"/>
          </p:nvPr>
        </p:nvSpPr>
        <p:spPr/>
        <p:txBody>
          <a:bodyPr/>
          <a:lstStyle/>
          <a:p>
            <a:fld id="{7C908FA6-B03E-4741-8C76-2F4C91D24325}" type="slidenum">
              <a:rPr lang="hu-HU" smtClean="0"/>
              <a:t>‹#›</a:t>
            </a:fld>
            <a:endParaRPr lang="hu-HU"/>
          </a:p>
        </p:txBody>
      </p:sp>
      <p:pic>
        <p:nvPicPr>
          <p:cNvPr id="8" name="Picture 7">
            <a:extLst>
              <a:ext uri="{FF2B5EF4-FFF2-40B4-BE49-F238E27FC236}">
                <a16:creationId xmlns:a16="http://schemas.microsoft.com/office/drawing/2014/main" id="{DFD655E0-826B-194F-B723-0D2E0A8F8E57}"/>
              </a:ext>
            </a:extLst>
          </p:cNvPr>
          <p:cNvPicPr>
            <a:picLocks noChangeAspect="1"/>
          </p:cNvPicPr>
          <p:nvPr userDrawn="1"/>
        </p:nvPicPr>
        <p:blipFill>
          <a:blip r:embed="rId2"/>
          <a:stretch>
            <a:fillRect/>
          </a:stretch>
        </p:blipFill>
        <p:spPr>
          <a:xfrm>
            <a:off x="0" y="1714684"/>
            <a:ext cx="2723322" cy="1714684"/>
          </a:xfrm>
          <a:prstGeom prst="rect">
            <a:avLst/>
          </a:prstGeom>
        </p:spPr>
      </p:pic>
      <p:sp>
        <p:nvSpPr>
          <p:cNvPr id="24" name="Rectangle 23">
            <a:extLst>
              <a:ext uri="{FF2B5EF4-FFF2-40B4-BE49-F238E27FC236}">
                <a16:creationId xmlns:a16="http://schemas.microsoft.com/office/drawing/2014/main" id="{1C40715C-6C9F-6749-9E5D-825414D4961C}"/>
              </a:ext>
            </a:extLst>
          </p:cNvPr>
          <p:cNvSpPr/>
          <p:nvPr userDrawn="1"/>
        </p:nvSpPr>
        <p:spPr>
          <a:xfrm>
            <a:off x="10290313" y="5546035"/>
            <a:ext cx="1901687" cy="131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5376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E86C-04C4-5546-B148-94F6814DCDF9}"/>
              </a:ext>
            </a:extLst>
          </p:cNvPr>
          <p:cNvSpPr>
            <a:spLocks noGrp="1"/>
          </p:cNvSpPr>
          <p:nvPr>
            <p:ph type="title" hasCustomPrompt="1"/>
          </p:nvPr>
        </p:nvSpPr>
        <p:spPr>
          <a:xfrm>
            <a:off x="431984" y="365125"/>
            <a:ext cx="10035971" cy="1490030"/>
          </a:xfrm>
        </p:spPr>
        <p:txBody>
          <a:bodyPr/>
          <a:lstStyle/>
          <a:p>
            <a:r>
              <a:rPr lang="en-US" dirty="0"/>
              <a:t>CLICK TO EDIT </a:t>
            </a:r>
            <a:br>
              <a:rPr lang="en-US" dirty="0"/>
            </a:br>
            <a:r>
              <a:rPr lang="en-US" dirty="0"/>
              <a:t>MASTER TITLE STYLE</a:t>
            </a:r>
            <a:endParaRPr lang="hu-HU" dirty="0"/>
          </a:p>
        </p:txBody>
      </p:sp>
      <p:sp>
        <p:nvSpPr>
          <p:cNvPr id="3" name="Content Placeholder 2">
            <a:extLst>
              <a:ext uri="{FF2B5EF4-FFF2-40B4-BE49-F238E27FC236}">
                <a16:creationId xmlns:a16="http://schemas.microsoft.com/office/drawing/2014/main" id="{99F64580-BACD-984C-A5C5-6CB4A093ECDB}"/>
              </a:ext>
            </a:extLst>
          </p:cNvPr>
          <p:cNvSpPr>
            <a:spLocks noGrp="1"/>
          </p:cNvSpPr>
          <p:nvPr>
            <p:ph sz="half" idx="1"/>
          </p:nvPr>
        </p:nvSpPr>
        <p:spPr>
          <a:xfrm>
            <a:off x="431984" y="1855155"/>
            <a:ext cx="4838144" cy="3952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Content Placeholder 3">
            <a:extLst>
              <a:ext uri="{FF2B5EF4-FFF2-40B4-BE49-F238E27FC236}">
                <a16:creationId xmlns:a16="http://schemas.microsoft.com/office/drawing/2014/main" id="{21DAA941-6491-A94C-8541-839A903D676D}"/>
              </a:ext>
            </a:extLst>
          </p:cNvPr>
          <p:cNvSpPr>
            <a:spLocks noGrp="1"/>
          </p:cNvSpPr>
          <p:nvPr>
            <p:ph sz="half" idx="2"/>
          </p:nvPr>
        </p:nvSpPr>
        <p:spPr>
          <a:xfrm>
            <a:off x="5629809" y="1855155"/>
            <a:ext cx="4838146" cy="3952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7" name="Slide Number Placeholder 6">
            <a:extLst>
              <a:ext uri="{FF2B5EF4-FFF2-40B4-BE49-F238E27FC236}">
                <a16:creationId xmlns:a16="http://schemas.microsoft.com/office/drawing/2014/main" id="{00C535BF-1938-0B44-80B4-5F4683FEE790}"/>
              </a:ext>
            </a:extLst>
          </p:cNvPr>
          <p:cNvSpPr>
            <a:spLocks noGrp="1"/>
          </p:cNvSpPr>
          <p:nvPr>
            <p:ph type="sldNum" sz="quarter" idx="12"/>
          </p:nvPr>
        </p:nvSpPr>
        <p:spPr/>
        <p:txBody>
          <a:bodyPr/>
          <a:lstStyle/>
          <a:p>
            <a:fld id="{7C908FA6-B03E-4741-8C76-2F4C91D24325}" type="slidenum">
              <a:rPr lang="hu-HU" smtClean="0"/>
              <a:t>‹#›</a:t>
            </a:fld>
            <a:endParaRPr lang="hu-HU"/>
          </a:p>
        </p:txBody>
      </p:sp>
    </p:spTree>
    <p:extLst>
      <p:ext uri="{BB962C8B-B14F-4D97-AF65-F5344CB8AC3E}">
        <p14:creationId xmlns:p14="http://schemas.microsoft.com/office/powerpoint/2010/main" val="72466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09B9FF-719A-714C-93F4-80D9C138BD6A}"/>
              </a:ext>
            </a:extLst>
          </p:cNvPr>
          <p:cNvSpPr>
            <a:spLocks noGrp="1"/>
          </p:cNvSpPr>
          <p:nvPr>
            <p:ph type="sldNum" sz="quarter" idx="12"/>
          </p:nvPr>
        </p:nvSpPr>
        <p:spPr/>
        <p:txBody>
          <a:bodyPr/>
          <a:lstStyle/>
          <a:p>
            <a:fld id="{7C908FA6-B03E-4741-8C76-2F4C91D24325}" type="slidenum">
              <a:rPr lang="hu-HU" smtClean="0"/>
              <a:t>‹#›</a:t>
            </a:fld>
            <a:endParaRPr lang="hu-HU"/>
          </a:p>
        </p:txBody>
      </p:sp>
    </p:spTree>
    <p:extLst>
      <p:ext uri="{BB962C8B-B14F-4D97-AF65-F5344CB8AC3E}">
        <p14:creationId xmlns:p14="http://schemas.microsoft.com/office/powerpoint/2010/main" val="178161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F9C-2808-4D44-97A3-1D9BEAE1784C}"/>
              </a:ext>
            </a:extLst>
          </p:cNvPr>
          <p:cNvSpPr>
            <a:spLocks noGrp="1"/>
          </p:cNvSpPr>
          <p:nvPr>
            <p:ph type="title" hasCustomPrompt="1"/>
          </p:nvPr>
        </p:nvSpPr>
        <p:spPr>
          <a:xfrm>
            <a:off x="4028661" y="2555348"/>
            <a:ext cx="6639339" cy="1795301"/>
          </a:xfrm>
        </p:spPr>
        <p:txBody>
          <a:bodyPr anchor="ctr">
            <a:normAutofit/>
          </a:bodyPr>
          <a:lstStyle>
            <a:lvl1pPr>
              <a:defRPr sz="5400"/>
            </a:lvl1pPr>
          </a:lstStyle>
          <a:p>
            <a:r>
              <a:rPr lang="en-US" dirty="0"/>
              <a:t>CLICK TO EDIT MASTER TITLE STYLE</a:t>
            </a:r>
            <a:endParaRPr lang="hu-HU" dirty="0"/>
          </a:p>
        </p:txBody>
      </p:sp>
      <p:sp>
        <p:nvSpPr>
          <p:cNvPr id="5" name="Slide Number Placeholder 4">
            <a:extLst>
              <a:ext uri="{FF2B5EF4-FFF2-40B4-BE49-F238E27FC236}">
                <a16:creationId xmlns:a16="http://schemas.microsoft.com/office/drawing/2014/main" id="{7BBDBC50-7989-2042-8315-103F29D96266}"/>
              </a:ext>
            </a:extLst>
          </p:cNvPr>
          <p:cNvSpPr>
            <a:spLocks noGrp="1"/>
          </p:cNvSpPr>
          <p:nvPr>
            <p:ph type="sldNum" sz="quarter" idx="12"/>
          </p:nvPr>
        </p:nvSpPr>
        <p:spPr/>
        <p:txBody>
          <a:bodyPr/>
          <a:lstStyle/>
          <a:p>
            <a:fld id="{7C908FA6-B03E-4741-8C76-2F4C91D24325}" type="slidenum">
              <a:rPr lang="hu-HU" smtClean="0"/>
              <a:t>‹#›</a:t>
            </a:fld>
            <a:endParaRPr lang="hu-HU"/>
          </a:p>
        </p:txBody>
      </p:sp>
      <p:sp>
        <p:nvSpPr>
          <p:cNvPr id="6" name="Rectangle 5">
            <a:extLst>
              <a:ext uri="{FF2B5EF4-FFF2-40B4-BE49-F238E27FC236}">
                <a16:creationId xmlns:a16="http://schemas.microsoft.com/office/drawing/2014/main" id="{DC2B84BE-DC4A-BD40-98E7-7F30695E4CBF}"/>
              </a:ext>
            </a:extLst>
          </p:cNvPr>
          <p:cNvSpPr/>
          <p:nvPr userDrawn="1"/>
        </p:nvSpPr>
        <p:spPr>
          <a:xfrm>
            <a:off x="10290313" y="5546035"/>
            <a:ext cx="1901687" cy="131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8" name="Picture 7">
            <a:extLst>
              <a:ext uri="{FF2B5EF4-FFF2-40B4-BE49-F238E27FC236}">
                <a16:creationId xmlns:a16="http://schemas.microsoft.com/office/drawing/2014/main" id="{80216355-A374-2447-A499-F80C5F5E3AB4}"/>
              </a:ext>
            </a:extLst>
          </p:cNvPr>
          <p:cNvPicPr>
            <a:picLocks noChangeAspect="1"/>
          </p:cNvPicPr>
          <p:nvPr userDrawn="1"/>
        </p:nvPicPr>
        <p:blipFill>
          <a:blip r:embed="rId2"/>
          <a:stretch>
            <a:fillRect/>
          </a:stretch>
        </p:blipFill>
        <p:spPr>
          <a:xfrm>
            <a:off x="0" y="2572026"/>
            <a:ext cx="1361661" cy="1714684"/>
          </a:xfrm>
          <a:prstGeom prst="rect">
            <a:avLst/>
          </a:prstGeom>
        </p:spPr>
      </p:pic>
      <p:sp>
        <p:nvSpPr>
          <p:cNvPr id="15" name="Title 1">
            <a:extLst>
              <a:ext uri="{FF2B5EF4-FFF2-40B4-BE49-F238E27FC236}">
                <a16:creationId xmlns:a16="http://schemas.microsoft.com/office/drawing/2014/main" id="{A7261F13-6C7F-8A45-AA5F-ECA059D1A4FD}"/>
              </a:ext>
            </a:extLst>
          </p:cNvPr>
          <p:cNvSpPr txBox="1">
            <a:spLocks/>
          </p:cNvSpPr>
          <p:nvPr userDrawn="1"/>
        </p:nvSpPr>
        <p:spPr>
          <a:xfrm>
            <a:off x="1361662" y="2060713"/>
            <a:ext cx="2667000" cy="293535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a:lstStyle>
          <a:p>
            <a:pPr algn="ctr"/>
            <a:r>
              <a:rPr lang="en-US" sz="18500" b="0" dirty="0">
                <a:latin typeface="Myriad Pro" panose="020B0503030403020204" pitchFamily="34" charset="0"/>
              </a:rPr>
              <a:t>1</a:t>
            </a:r>
            <a:endParaRPr lang="hu-HU" sz="18500" b="0" dirty="0">
              <a:latin typeface="Myriad Pro" panose="020B0503030403020204" pitchFamily="34" charset="0"/>
            </a:endParaRPr>
          </a:p>
        </p:txBody>
      </p:sp>
    </p:spTree>
    <p:extLst>
      <p:ext uri="{BB962C8B-B14F-4D97-AF65-F5344CB8AC3E}">
        <p14:creationId xmlns:p14="http://schemas.microsoft.com/office/powerpoint/2010/main" val="2849689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F9C-2808-4D44-97A3-1D9BEAE1784C}"/>
              </a:ext>
            </a:extLst>
          </p:cNvPr>
          <p:cNvSpPr>
            <a:spLocks noGrp="1"/>
          </p:cNvSpPr>
          <p:nvPr>
            <p:ph type="title" hasCustomPrompt="1"/>
          </p:nvPr>
        </p:nvSpPr>
        <p:spPr>
          <a:xfrm>
            <a:off x="4028661" y="2555348"/>
            <a:ext cx="6639339" cy="1795301"/>
          </a:xfrm>
        </p:spPr>
        <p:txBody>
          <a:bodyPr anchor="ctr">
            <a:normAutofit/>
          </a:bodyPr>
          <a:lstStyle>
            <a:lvl1pPr>
              <a:defRPr sz="5400"/>
            </a:lvl1pPr>
          </a:lstStyle>
          <a:p>
            <a:r>
              <a:rPr lang="en-US" dirty="0"/>
              <a:t>CLICK TO EDIT MASTER TITLE STYLE</a:t>
            </a:r>
            <a:endParaRPr lang="hu-HU" dirty="0"/>
          </a:p>
        </p:txBody>
      </p:sp>
      <p:sp>
        <p:nvSpPr>
          <p:cNvPr id="5" name="Slide Number Placeholder 4">
            <a:extLst>
              <a:ext uri="{FF2B5EF4-FFF2-40B4-BE49-F238E27FC236}">
                <a16:creationId xmlns:a16="http://schemas.microsoft.com/office/drawing/2014/main" id="{7BBDBC50-7989-2042-8315-103F29D96266}"/>
              </a:ext>
            </a:extLst>
          </p:cNvPr>
          <p:cNvSpPr>
            <a:spLocks noGrp="1"/>
          </p:cNvSpPr>
          <p:nvPr>
            <p:ph type="sldNum" sz="quarter" idx="12"/>
          </p:nvPr>
        </p:nvSpPr>
        <p:spPr/>
        <p:txBody>
          <a:bodyPr/>
          <a:lstStyle/>
          <a:p>
            <a:fld id="{7C908FA6-B03E-4741-8C76-2F4C91D24325}" type="slidenum">
              <a:rPr lang="hu-HU" smtClean="0"/>
              <a:t>‹#›</a:t>
            </a:fld>
            <a:endParaRPr lang="hu-HU"/>
          </a:p>
        </p:txBody>
      </p:sp>
      <p:sp>
        <p:nvSpPr>
          <p:cNvPr id="6" name="Rectangle 5">
            <a:extLst>
              <a:ext uri="{FF2B5EF4-FFF2-40B4-BE49-F238E27FC236}">
                <a16:creationId xmlns:a16="http://schemas.microsoft.com/office/drawing/2014/main" id="{DC2B84BE-DC4A-BD40-98E7-7F30695E4CBF}"/>
              </a:ext>
            </a:extLst>
          </p:cNvPr>
          <p:cNvSpPr/>
          <p:nvPr userDrawn="1"/>
        </p:nvSpPr>
        <p:spPr>
          <a:xfrm>
            <a:off x="10290313" y="5546035"/>
            <a:ext cx="1901687" cy="131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itle 1">
            <a:extLst>
              <a:ext uri="{FF2B5EF4-FFF2-40B4-BE49-F238E27FC236}">
                <a16:creationId xmlns:a16="http://schemas.microsoft.com/office/drawing/2014/main" id="{A7261F13-6C7F-8A45-AA5F-ECA059D1A4FD}"/>
              </a:ext>
            </a:extLst>
          </p:cNvPr>
          <p:cNvSpPr txBox="1">
            <a:spLocks/>
          </p:cNvSpPr>
          <p:nvPr userDrawn="1"/>
        </p:nvSpPr>
        <p:spPr>
          <a:xfrm>
            <a:off x="1361662" y="2060713"/>
            <a:ext cx="2667000" cy="293535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a:lstStyle>
          <a:p>
            <a:pPr algn="ctr"/>
            <a:r>
              <a:rPr lang="en-US" sz="18500" b="0" dirty="0">
                <a:latin typeface="Myriad Pro" panose="020B0503030403020204" pitchFamily="34" charset="0"/>
              </a:rPr>
              <a:t>2</a:t>
            </a:r>
            <a:endParaRPr lang="hu-HU" sz="18500" b="0" dirty="0">
              <a:latin typeface="Myriad Pro" panose="020B0503030403020204" pitchFamily="34" charset="0"/>
            </a:endParaRPr>
          </a:p>
        </p:txBody>
      </p:sp>
      <p:pic>
        <p:nvPicPr>
          <p:cNvPr id="12" name="Picture 11">
            <a:extLst>
              <a:ext uri="{FF2B5EF4-FFF2-40B4-BE49-F238E27FC236}">
                <a16:creationId xmlns:a16="http://schemas.microsoft.com/office/drawing/2014/main" id="{BA08D62C-CE51-3E41-B284-94932BDB7085}"/>
              </a:ext>
            </a:extLst>
          </p:cNvPr>
          <p:cNvPicPr>
            <a:picLocks noChangeAspect="1"/>
          </p:cNvPicPr>
          <p:nvPr userDrawn="1"/>
        </p:nvPicPr>
        <p:blipFill>
          <a:blip r:embed="rId2"/>
          <a:stretch>
            <a:fillRect/>
          </a:stretch>
        </p:blipFill>
        <p:spPr>
          <a:xfrm>
            <a:off x="0" y="2572026"/>
            <a:ext cx="1361661" cy="1714684"/>
          </a:xfrm>
          <a:prstGeom prst="rect">
            <a:avLst/>
          </a:prstGeom>
        </p:spPr>
      </p:pic>
    </p:spTree>
    <p:extLst>
      <p:ext uri="{BB962C8B-B14F-4D97-AF65-F5344CB8AC3E}">
        <p14:creationId xmlns:p14="http://schemas.microsoft.com/office/powerpoint/2010/main" val="365486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F9C-2808-4D44-97A3-1D9BEAE1784C}"/>
              </a:ext>
            </a:extLst>
          </p:cNvPr>
          <p:cNvSpPr>
            <a:spLocks noGrp="1"/>
          </p:cNvSpPr>
          <p:nvPr>
            <p:ph type="title" hasCustomPrompt="1"/>
          </p:nvPr>
        </p:nvSpPr>
        <p:spPr>
          <a:xfrm>
            <a:off x="4028661" y="2555348"/>
            <a:ext cx="6639339" cy="1795301"/>
          </a:xfrm>
        </p:spPr>
        <p:txBody>
          <a:bodyPr anchor="ctr">
            <a:normAutofit/>
          </a:bodyPr>
          <a:lstStyle>
            <a:lvl1pPr>
              <a:defRPr sz="5400"/>
            </a:lvl1pPr>
          </a:lstStyle>
          <a:p>
            <a:r>
              <a:rPr lang="en-US" dirty="0"/>
              <a:t>CLICK TO EDIT MASTER TITLE STYLE</a:t>
            </a:r>
            <a:endParaRPr lang="hu-HU" dirty="0"/>
          </a:p>
        </p:txBody>
      </p:sp>
      <p:sp>
        <p:nvSpPr>
          <p:cNvPr id="5" name="Slide Number Placeholder 4">
            <a:extLst>
              <a:ext uri="{FF2B5EF4-FFF2-40B4-BE49-F238E27FC236}">
                <a16:creationId xmlns:a16="http://schemas.microsoft.com/office/drawing/2014/main" id="{7BBDBC50-7989-2042-8315-103F29D96266}"/>
              </a:ext>
            </a:extLst>
          </p:cNvPr>
          <p:cNvSpPr>
            <a:spLocks noGrp="1"/>
          </p:cNvSpPr>
          <p:nvPr>
            <p:ph type="sldNum" sz="quarter" idx="12"/>
          </p:nvPr>
        </p:nvSpPr>
        <p:spPr/>
        <p:txBody>
          <a:bodyPr/>
          <a:lstStyle/>
          <a:p>
            <a:fld id="{7C908FA6-B03E-4741-8C76-2F4C91D24325}" type="slidenum">
              <a:rPr lang="hu-HU" smtClean="0"/>
              <a:t>‹#›</a:t>
            </a:fld>
            <a:endParaRPr lang="hu-HU"/>
          </a:p>
        </p:txBody>
      </p:sp>
      <p:sp>
        <p:nvSpPr>
          <p:cNvPr id="6" name="Rectangle 5">
            <a:extLst>
              <a:ext uri="{FF2B5EF4-FFF2-40B4-BE49-F238E27FC236}">
                <a16:creationId xmlns:a16="http://schemas.microsoft.com/office/drawing/2014/main" id="{DC2B84BE-DC4A-BD40-98E7-7F30695E4CBF}"/>
              </a:ext>
            </a:extLst>
          </p:cNvPr>
          <p:cNvSpPr/>
          <p:nvPr userDrawn="1"/>
        </p:nvSpPr>
        <p:spPr>
          <a:xfrm>
            <a:off x="10290313" y="5546035"/>
            <a:ext cx="1901687" cy="131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itle 1">
            <a:extLst>
              <a:ext uri="{FF2B5EF4-FFF2-40B4-BE49-F238E27FC236}">
                <a16:creationId xmlns:a16="http://schemas.microsoft.com/office/drawing/2014/main" id="{A7261F13-6C7F-8A45-AA5F-ECA059D1A4FD}"/>
              </a:ext>
            </a:extLst>
          </p:cNvPr>
          <p:cNvSpPr txBox="1">
            <a:spLocks/>
          </p:cNvSpPr>
          <p:nvPr userDrawn="1"/>
        </p:nvSpPr>
        <p:spPr>
          <a:xfrm>
            <a:off x="1361662" y="2060713"/>
            <a:ext cx="2667000" cy="293535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a:lstStyle>
          <a:p>
            <a:pPr algn="ctr"/>
            <a:r>
              <a:rPr lang="en-US" sz="18500" b="0" dirty="0">
                <a:latin typeface="Myriad Pro" panose="020B0503030403020204" pitchFamily="34" charset="0"/>
              </a:rPr>
              <a:t>3</a:t>
            </a:r>
            <a:endParaRPr lang="hu-HU" sz="18500" b="0" dirty="0">
              <a:latin typeface="Myriad Pro" panose="020B0503030403020204" pitchFamily="34" charset="0"/>
            </a:endParaRPr>
          </a:p>
        </p:txBody>
      </p:sp>
      <p:pic>
        <p:nvPicPr>
          <p:cNvPr id="12" name="Picture 11">
            <a:extLst>
              <a:ext uri="{FF2B5EF4-FFF2-40B4-BE49-F238E27FC236}">
                <a16:creationId xmlns:a16="http://schemas.microsoft.com/office/drawing/2014/main" id="{86FBA877-E35D-4F47-904F-CD898103A4A9}"/>
              </a:ext>
            </a:extLst>
          </p:cNvPr>
          <p:cNvPicPr>
            <a:picLocks noChangeAspect="1"/>
          </p:cNvPicPr>
          <p:nvPr userDrawn="1"/>
        </p:nvPicPr>
        <p:blipFill>
          <a:blip r:embed="rId2"/>
          <a:stretch>
            <a:fillRect/>
          </a:stretch>
        </p:blipFill>
        <p:spPr>
          <a:xfrm>
            <a:off x="0" y="2572026"/>
            <a:ext cx="1361661" cy="1714684"/>
          </a:xfrm>
          <a:prstGeom prst="rect">
            <a:avLst/>
          </a:prstGeom>
        </p:spPr>
      </p:pic>
    </p:spTree>
    <p:extLst>
      <p:ext uri="{BB962C8B-B14F-4D97-AF65-F5344CB8AC3E}">
        <p14:creationId xmlns:p14="http://schemas.microsoft.com/office/powerpoint/2010/main" val="251085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F9C-2808-4D44-97A3-1D9BEAE1784C}"/>
              </a:ext>
            </a:extLst>
          </p:cNvPr>
          <p:cNvSpPr>
            <a:spLocks noGrp="1"/>
          </p:cNvSpPr>
          <p:nvPr>
            <p:ph type="title" hasCustomPrompt="1"/>
          </p:nvPr>
        </p:nvSpPr>
        <p:spPr>
          <a:xfrm>
            <a:off x="4028661" y="2555348"/>
            <a:ext cx="6639339" cy="1795301"/>
          </a:xfrm>
        </p:spPr>
        <p:txBody>
          <a:bodyPr anchor="ctr">
            <a:normAutofit/>
          </a:bodyPr>
          <a:lstStyle>
            <a:lvl1pPr>
              <a:defRPr sz="5400"/>
            </a:lvl1pPr>
          </a:lstStyle>
          <a:p>
            <a:r>
              <a:rPr lang="en-US" dirty="0"/>
              <a:t>CLICK TO EDIT MASTER TITLE STYLE</a:t>
            </a:r>
            <a:endParaRPr lang="hu-HU" dirty="0"/>
          </a:p>
        </p:txBody>
      </p:sp>
      <p:sp>
        <p:nvSpPr>
          <p:cNvPr id="5" name="Slide Number Placeholder 4">
            <a:extLst>
              <a:ext uri="{FF2B5EF4-FFF2-40B4-BE49-F238E27FC236}">
                <a16:creationId xmlns:a16="http://schemas.microsoft.com/office/drawing/2014/main" id="{7BBDBC50-7989-2042-8315-103F29D96266}"/>
              </a:ext>
            </a:extLst>
          </p:cNvPr>
          <p:cNvSpPr>
            <a:spLocks noGrp="1"/>
          </p:cNvSpPr>
          <p:nvPr>
            <p:ph type="sldNum" sz="quarter" idx="12"/>
          </p:nvPr>
        </p:nvSpPr>
        <p:spPr/>
        <p:txBody>
          <a:bodyPr/>
          <a:lstStyle/>
          <a:p>
            <a:fld id="{7C908FA6-B03E-4741-8C76-2F4C91D24325}" type="slidenum">
              <a:rPr lang="hu-HU" smtClean="0"/>
              <a:t>‹#›</a:t>
            </a:fld>
            <a:endParaRPr lang="hu-HU"/>
          </a:p>
        </p:txBody>
      </p:sp>
      <p:sp>
        <p:nvSpPr>
          <p:cNvPr id="6" name="Rectangle 5">
            <a:extLst>
              <a:ext uri="{FF2B5EF4-FFF2-40B4-BE49-F238E27FC236}">
                <a16:creationId xmlns:a16="http://schemas.microsoft.com/office/drawing/2014/main" id="{DC2B84BE-DC4A-BD40-98E7-7F30695E4CBF}"/>
              </a:ext>
            </a:extLst>
          </p:cNvPr>
          <p:cNvSpPr/>
          <p:nvPr userDrawn="1"/>
        </p:nvSpPr>
        <p:spPr>
          <a:xfrm>
            <a:off x="10290313" y="5546035"/>
            <a:ext cx="1901687" cy="131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itle 1">
            <a:extLst>
              <a:ext uri="{FF2B5EF4-FFF2-40B4-BE49-F238E27FC236}">
                <a16:creationId xmlns:a16="http://schemas.microsoft.com/office/drawing/2014/main" id="{A7261F13-6C7F-8A45-AA5F-ECA059D1A4FD}"/>
              </a:ext>
            </a:extLst>
          </p:cNvPr>
          <p:cNvSpPr txBox="1">
            <a:spLocks/>
          </p:cNvSpPr>
          <p:nvPr userDrawn="1"/>
        </p:nvSpPr>
        <p:spPr>
          <a:xfrm>
            <a:off x="1361662" y="2060713"/>
            <a:ext cx="2667000" cy="293535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a:lstStyle>
          <a:p>
            <a:pPr algn="ctr"/>
            <a:r>
              <a:rPr lang="en-US" sz="18500" b="0" i="0" dirty="0">
                <a:latin typeface="Myriad Pro" panose="020B0503030403020204" pitchFamily="34" charset="0"/>
              </a:rPr>
              <a:t>4</a:t>
            </a:r>
            <a:endParaRPr lang="hu-HU" sz="18500" b="0" i="0" dirty="0">
              <a:latin typeface="Myriad Pro" panose="020B0503030403020204" pitchFamily="34" charset="0"/>
            </a:endParaRPr>
          </a:p>
        </p:txBody>
      </p:sp>
      <p:pic>
        <p:nvPicPr>
          <p:cNvPr id="11" name="Picture 10">
            <a:extLst>
              <a:ext uri="{FF2B5EF4-FFF2-40B4-BE49-F238E27FC236}">
                <a16:creationId xmlns:a16="http://schemas.microsoft.com/office/drawing/2014/main" id="{70443EC0-5084-904C-91AD-95EDE540A78A}"/>
              </a:ext>
            </a:extLst>
          </p:cNvPr>
          <p:cNvPicPr>
            <a:picLocks noChangeAspect="1"/>
          </p:cNvPicPr>
          <p:nvPr userDrawn="1"/>
        </p:nvPicPr>
        <p:blipFill>
          <a:blip r:embed="rId2"/>
          <a:stretch>
            <a:fillRect/>
          </a:stretch>
        </p:blipFill>
        <p:spPr>
          <a:xfrm>
            <a:off x="0" y="2572026"/>
            <a:ext cx="1361661" cy="1714684"/>
          </a:xfrm>
          <a:prstGeom prst="rect">
            <a:avLst/>
          </a:prstGeom>
        </p:spPr>
      </p:pic>
    </p:spTree>
    <p:extLst>
      <p:ext uri="{BB962C8B-B14F-4D97-AF65-F5344CB8AC3E}">
        <p14:creationId xmlns:p14="http://schemas.microsoft.com/office/powerpoint/2010/main" val="351236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F9C-2808-4D44-97A3-1D9BEAE1784C}"/>
              </a:ext>
            </a:extLst>
          </p:cNvPr>
          <p:cNvSpPr>
            <a:spLocks noGrp="1"/>
          </p:cNvSpPr>
          <p:nvPr>
            <p:ph type="title" hasCustomPrompt="1"/>
          </p:nvPr>
        </p:nvSpPr>
        <p:spPr>
          <a:xfrm>
            <a:off x="4028661" y="2555348"/>
            <a:ext cx="6639339" cy="1795301"/>
          </a:xfrm>
        </p:spPr>
        <p:txBody>
          <a:bodyPr anchor="ctr">
            <a:normAutofit/>
          </a:bodyPr>
          <a:lstStyle>
            <a:lvl1pPr>
              <a:defRPr sz="5400"/>
            </a:lvl1pPr>
          </a:lstStyle>
          <a:p>
            <a:r>
              <a:rPr lang="en-US" dirty="0"/>
              <a:t>CLICK TO EDIT MASTER TITLE STYLE</a:t>
            </a:r>
            <a:endParaRPr lang="hu-HU" dirty="0"/>
          </a:p>
        </p:txBody>
      </p:sp>
      <p:sp>
        <p:nvSpPr>
          <p:cNvPr id="5" name="Slide Number Placeholder 4">
            <a:extLst>
              <a:ext uri="{FF2B5EF4-FFF2-40B4-BE49-F238E27FC236}">
                <a16:creationId xmlns:a16="http://schemas.microsoft.com/office/drawing/2014/main" id="{7BBDBC50-7989-2042-8315-103F29D96266}"/>
              </a:ext>
            </a:extLst>
          </p:cNvPr>
          <p:cNvSpPr>
            <a:spLocks noGrp="1"/>
          </p:cNvSpPr>
          <p:nvPr>
            <p:ph type="sldNum" sz="quarter" idx="12"/>
          </p:nvPr>
        </p:nvSpPr>
        <p:spPr/>
        <p:txBody>
          <a:bodyPr/>
          <a:lstStyle/>
          <a:p>
            <a:fld id="{7C908FA6-B03E-4741-8C76-2F4C91D24325}" type="slidenum">
              <a:rPr lang="hu-HU" smtClean="0"/>
              <a:t>‹#›</a:t>
            </a:fld>
            <a:endParaRPr lang="hu-HU"/>
          </a:p>
        </p:txBody>
      </p:sp>
      <p:sp>
        <p:nvSpPr>
          <p:cNvPr id="6" name="Rectangle 5">
            <a:extLst>
              <a:ext uri="{FF2B5EF4-FFF2-40B4-BE49-F238E27FC236}">
                <a16:creationId xmlns:a16="http://schemas.microsoft.com/office/drawing/2014/main" id="{DC2B84BE-DC4A-BD40-98E7-7F30695E4CBF}"/>
              </a:ext>
            </a:extLst>
          </p:cNvPr>
          <p:cNvSpPr/>
          <p:nvPr userDrawn="1"/>
        </p:nvSpPr>
        <p:spPr>
          <a:xfrm>
            <a:off x="10290313" y="5546035"/>
            <a:ext cx="1901687" cy="131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itle 1">
            <a:extLst>
              <a:ext uri="{FF2B5EF4-FFF2-40B4-BE49-F238E27FC236}">
                <a16:creationId xmlns:a16="http://schemas.microsoft.com/office/drawing/2014/main" id="{A7261F13-6C7F-8A45-AA5F-ECA059D1A4FD}"/>
              </a:ext>
            </a:extLst>
          </p:cNvPr>
          <p:cNvSpPr txBox="1">
            <a:spLocks/>
          </p:cNvSpPr>
          <p:nvPr userDrawn="1"/>
        </p:nvSpPr>
        <p:spPr>
          <a:xfrm>
            <a:off x="1361662" y="2060713"/>
            <a:ext cx="2667000" cy="293535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a:lstStyle>
          <a:p>
            <a:pPr algn="ctr"/>
            <a:r>
              <a:rPr lang="en-US" sz="18500" b="0" i="0" dirty="0">
                <a:latin typeface="Myriad Pro" panose="020B0503030403020204" pitchFamily="34" charset="0"/>
              </a:rPr>
              <a:t>5</a:t>
            </a:r>
            <a:endParaRPr lang="hu-HU" sz="18500" b="0" i="0" dirty="0">
              <a:latin typeface="Myriad Pro" panose="020B0503030403020204" pitchFamily="34" charset="0"/>
            </a:endParaRPr>
          </a:p>
        </p:txBody>
      </p:sp>
      <p:pic>
        <p:nvPicPr>
          <p:cNvPr id="11" name="Picture 10">
            <a:extLst>
              <a:ext uri="{FF2B5EF4-FFF2-40B4-BE49-F238E27FC236}">
                <a16:creationId xmlns:a16="http://schemas.microsoft.com/office/drawing/2014/main" id="{80A147F8-2789-2B47-821C-15CA72D89A7D}"/>
              </a:ext>
            </a:extLst>
          </p:cNvPr>
          <p:cNvPicPr>
            <a:picLocks noChangeAspect="1"/>
          </p:cNvPicPr>
          <p:nvPr userDrawn="1"/>
        </p:nvPicPr>
        <p:blipFill>
          <a:blip r:embed="rId2"/>
          <a:stretch>
            <a:fillRect/>
          </a:stretch>
        </p:blipFill>
        <p:spPr>
          <a:xfrm>
            <a:off x="0" y="2572026"/>
            <a:ext cx="1361661" cy="1714684"/>
          </a:xfrm>
          <a:prstGeom prst="rect">
            <a:avLst/>
          </a:prstGeom>
        </p:spPr>
      </p:pic>
    </p:spTree>
    <p:extLst>
      <p:ext uri="{BB962C8B-B14F-4D97-AF65-F5344CB8AC3E}">
        <p14:creationId xmlns:p14="http://schemas.microsoft.com/office/powerpoint/2010/main" val="65851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AEF9C-2808-4D44-97A3-1D9BEAE1784C}"/>
              </a:ext>
            </a:extLst>
          </p:cNvPr>
          <p:cNvSpPr>
            <a:spLocks noGrp="1"/>
          </p:cNvSpPr>
          <p:nvPr>
            <p:ph type="title" hasCustomPrompt="1"/>
          </p:nvPr>
        </p:nvSpPr>
        <p:spPr>
          <a:xfrm>
            <a:off x="4028661" y="2555348"/>
            <a:ext cx="6639339" cy="1795301"/>
          </a:xfrm>
        </p:spPr>
        <p:txBody>
          <a:bodyPr anchor="ctr">
            <a:normAutofit/>
          </a:bodyPr>
          <a:lstStyle>
            <a:lvl1pPr>
              <a:defRPr sz="5400"/>
            </a:lvl1pPr>
          </a:lstStyle>
          <a:p>
            <a:r>
              <a:rPr lang="en-US" dirty="0"/>
              <a:t>CLICK TO EDIT MASTER TITLE STYLE</a:t>
            </a:r>
            <a:endParaRPr lang="hu-HU" dirty="0"/>
          </a:p>
        </p:txBody>
      </p:sp>
      <p:sp>
        <p:nvSpPr>
          <p:cNvPr id="5" name="Slide Number Placeholder 4">
            <a:extLst>
              <a:ext uri="{FF2B5EF4-FFF2-40B4-BE49-F238E27FC236}">
                <a16:creationId xmlns:a16="http://schemas.microsoft.com/office/drawing/2014/main" id="{7BBDBC50-7989-2042-8315-103F29D96266}"/>
              </a:ext>
            </a:extLst>
          </p:cNvPr>
          <p:cNvSpPr>
            <a:spLocks noGrp="1"/>
          </p:cNvSpPr>
          <p:nvPr>
            <p:ph type="sldNum" sz="quarter" idx="12"/>
          </p:nvPr>
        </p:nvSpPr>
        <p:spPr/>
        <p:txBody>
          <a:bodyPr/>
          <a:lstStyle/>
          <a:p>
            <a:fld id="{7C908FA6-B03E-4741-8C76-2F4C91D24325}" type="slidenum">
              <a:rPr lang="hu-HU" smtClean="0"/>
              <a:t>‹#›</a:t>
            </a:fld>
            <a:endParaRPr lang="hu-HU"/>
          </a:p>
        </p:txBody>
      </p:sp>
      <p:sp>
        <p:nvSpPr>
          <p:cNvPr id="6" name="Rectangle 5">
            <a:extLst>
              <a:ext uri="{FF2B5EF4-FFF2-40B4-BE49-F238E27FC236}">
                <a16:creationId xmlns:a16="http://schemas.microsoft.com/office/drawing/2014/main" id="{DC2B84BE-DC4A-BD40-98E7-7F30695E4CBF}"/>
              </a:ext>
            </a:extLst>
          </p:cNvPr>
          <p:cNvSpPr/>
          <p:nvPr userDrawn="1"/>
        </p:nvSpPr>
        <p:spPr>
          <a:xfrm>
            <a:off x="10290313" y="5546035"/>
            <a:ext cx="1901687" cy="131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itle 1">
            <a:extLst>
              <a:ext uri="{FF2B5EF4-FFF2-40B4-BE49-F238E27FC236}">
                <a16:creationId xmlns:a16="http://schemas.microsoft.com/office/drawing/2014/main" id="{A7261F13-6C7F-8A45-AA5F-ECA059D1A4FD}"/>
              </a:ext>
            </a:extLst>
          </p:cNvPr>
          <p:cNvSpPr txBox="1">
            <a:spLocks/>
          </p:cNvSpPr>
          <p:nvPr userDrawn="1"/>
        </p:nvSpPr>
        <p:spPr>
          <a:xfrm>
            <a:off x="1361662" y="2060713"/>
            <a:ext cx="2667000" cy="2935357"/>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b="1" i="0" kern="1200">
                <a:solidFill>
                  <a:schemeClr val="tx1"/>
                </a:solidFill>
                <a:latin typeface="Segoe UI" panose="020B0502040204020203" pitchFamily="34" charset="0"/>
                <a:ea typeface="+mj-ea"/>
                <a:cs typeface="Segoe UI" panose="020B0502040204020203" pitchFamily="34" charset="0"/>
              </a:defRPr>
            </a:lvl1pPr>
          </a:lstStyle>
          <a:p>
            <a:pPr algn="ctr"/>
            <a:r>
              <a:rPr lang="en-US" sz="18500" b="0" dirty="0">
                <a:latin typeface="Myriad Pro" panose="020B0503030403020204" pitchFamily="34" charset="0"/>
              </a:rPr>
              <a:t>6</a:t>
            </a:r>
            <a:endParaRPr lang="hu-HU" sz="18500" b="0" dirty="0">
              <a:latin typeface="Myriad Pro" panose="020B0503030403020204" pitchFamily="34" charset="0"/>
            </a:endParaRPr>
          </a:p>
        </p:txBody>
      </p:sp>
      <p:pic>
        <p:nvPicPr>
          <p:cNvPr id="11" name="Picture 10">
            <a:extLst>
              <a:ext uri="{FF2B5EF4-FFF2-40B4-BE49-F238E27FC236}">
                <a16:creationId xmlns:a16="http://schemas.microsoft.com/office/drawing/2014/main" id="{7539548F-AC21-9449-9D15-F064B9FD3040}"/>
              </a:ext>
            </a:extLst>
          </p:cNvPr>
          <p:cNvPicPr>
            <a:picLocks noChangeAspect="1"/>
          </p:cNvPicPr>
          <p:nvPr userDrawn="1"/>
        </p:nvPicPr>
        <p:blipFill>
          <a:blip r:embed="rId2"/>
          <a:stretch>
            <a:fillRect/>
          </a:stretch>
        </p:blipFill>
        <p:spPr>
          <a:xfrm>
            <a:off x="0" y="2572026"/>
            <a:ext cx="1361661" cy="1714684"/>
          </a:xfrm>
          <a:prstGeom prst="rect">
            <a:avLst/>
          </a:prstGeom>
        </p:spPr>
      </p:pic>
    </p:spTree>
    <p:extLst>
      <p:ext uri="{BB962C8B-B14F-4D97-AF65-F5344CB8AC3E}">
        <p14:creationId xmlns:p14="http://schemas.microsoft.com/office/powerpoint/2010/main" val="406892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0F1A-CB07-D242-8C3E-E28564500E1A}"/>
              </a:ext>
            </a:extLst>
          </p:cNvPr>
          <p:cNvSpPr>
            <a:spLocks noGrp="1"/>
          </p:cNvSpPr>
          <p:nvPr>
            <p:ph type="title" hasCustomPrompt="1"/>
          </p:nvPr>
        </p:nvSpPr>
        <p:spPr>
          <a:xfrm>
            <a:off x="359681" y="359681"/>
            <a:ext cx="7027973" cy="1600200"/>
          </a:xfrm>
        </p:spPr>
        <p:txBody>
          <a:bodyPr anchor="t">
            <a:noAutofit/>
          </a:bodyPr>
          <a:lstStyle>
            <a:lvl1pPr>
              <a:defRPr sz="4400"/>
            </a:lvl1pPr>
          </a:lstStyle>
          <a:p>
            <a:r>
              <a:rPr lang="en-US" dirty="0"/>
              <a:t>CLICK TO EDIT MASTER TITLE STYLE</a:t>
            </a:r>
            <a:endParaRPr lang="hu-HU" dirty="0"/>
          </a:p>
        </p:txBody>
      </p:sp>
      <p:sp>
        <p:nvSpPr>
          <p:cNvPr id="3" name="Picture Placeholder 2">
            <a:extLst>
              <a:ext uri="{FF2B5EF4-FFF2-40B4-BE49-F238E27FC236}">
                <a16:creationId xmlns:a16="http://schemas.microsoft.com/office/drawing/2014/main" id="{9F9F8D06-C6CF-4E44-BA43-954CECB33DB4}"/>
              </a:ext>
            </a:extLst>
          </p:cNvPr>
          <p:cNvSpPr>
            <a:spLocks noGrp="1"/>
          </p:cNvSpPr>
          <p:nvPr>
            <p:ph type="pic" idx="1"/>
          </p:nvPr>
        </p:nvSpPr>
        <p:spPr>
          <a:xfrm>
            <a:off x="7747336" y="359680"/>
            <a:ext cx="4084983" cy="6137901"/>
          </a:xfrm>
          <a:custGeom>
            <a:avLst/>
            <a:gdLst>
              <a:gd name="connsiteX0" fmla="*/ 0 w 4084983"/>
              <a:gd name="connsiteY0" fmla="*/ 0 h 6137901"/>
              <a:gd name="connsiteX1" fmla="*/ 4084983 w 4084983"/>
              <a:gd name="connsiteY1" fmla="*/ 0 h 6137901"/>
              <a:gd name="connsiteX2" fmla="*/ 4084983 w 4084983"/>
              <a:gd name="connsiteY2" fmla="*/ 6137901 h 6137901"/>
              <a:gd name="connsiteX3" fmla="*/ 0 w 4084983"/>
              <a:gd name="connsiteY3" fmla="*/ 6137901 h 6137901"/>
              <a:gd name="connsiteX4" fmla="*/ 0 w 4084983"/>
              <a:gd name="connsiteY4" fmla="*/ 0 h 6137901"/>
              <a:gd name="connsiteX0" fmla="*/ 0 w 4084983"/>
              <a:gd name="connsiteY0" fmla="*/ 0 h 6143429"/>
              <a:gd name="connsiteX1" fmla="*/ 4084983 w 4084983"/>
              <a:gd name="connsiteY1" fmla="*/ 0 h 6143429"/>
              <a:gd name="connsiteX2" fmla="*/ 4084983 w 4084983"/>
              <a:gd name="connsiteY2" fmla="*/ 6137901 h 6143429"/>
              <a:gd name="connsiteX3" fmla="*/ 2931321 w 4084983"/>
              <a:gd name="connsiteY3" fmla="*/ 6143429 h 6143429"/>
              <a:gd name="connsiteX4" fmla="*/ 0 w 4084983"/>
              <a:gd name="connsiteY4" fmla="*/ 6137901 h 6143429"/>
              <a:gd name="connsiteX5" fmla="*/ 0 w 4084983"/>
              <a:gd name="connsiteY5" fmla="*/ 0 h 6143429"/>
              <a:gd name="connsiteX0" fmla="*/ 0 w 4084983"/>
              <a:gd name="connsiteY0" fmla="*/ 0 h 6143429"/>
              <a:gd name="connsiteX1" fmla="*/ 4084983 w 4084983"/>
              <a:gd name="connsiteY1" fmla="*/ 0 h 6143429"/>
              <a:gd name="connsiteX2" fmla="*/ 4084983 w 4084983"/>
              <a:gd name="connsiteY2" fmla="*/ 6137901 h 6143429"/>
              <a:gd name="connsiteX3" fmla="*/ 3084787 w 4084983"/>
              <a:gd name="connsiteY3" fmla="*/ 5644666 h 6143429"/>
              <a:gd name="connsiteX4" fmla="*/ 2931321 w 4084983"/>
              <a:gd name="connsiteY4" fmla="*/ 6143429 h 6143429"/>
              <a:gd name="connsiteX5" fmla="*/ 0 w 4084983"/>
              <a:gd name="connsiteY5" fmla="*/ 6137901 h 6143429"/>
              <a:gd name="connsiteX6" fmla="*/ 0 w 4084983"/>
              <a:gd name="connsiteY6" fmla="*/ 0 h 6143429"/>
              <a:gd name="connsiteX0" fmla="*/ 0 w 4084983"/>
              <a:gd name="connsiteY0" fmla="*/ 0 h 6143429"/>
              <a:gd name="connsiteX1" fmla="*/ 4084983 w 4084983"/>
              <a:gd name="connsiteY1" fmla="*/ 0 h 6143429"/>
              <a:gd name="connsiteX2" fmla="*/ 4084983 w 4084983"/>
              <a:gd name="connsiteY2" fmla="*/ 6137901 h 6143429"/>
              <a:gd name="connsiteX3" fmla="*/ 3084787 w 4084983"/>
              <a:gd name="connsiteY3" fmla="*/ 5644666 h 6143429"/>
              <a:gd name="connsiteX4" fmla="*/ 3078393 w 4084983"/>
              <a:gd name="connsiteY4" fmla="*/ 6143429 h 6143429"/>
              <a:gd name="connsiteX5" fmla="*/ 0 w 4084983"/>
              <a:gd name="connsiteY5" fmla="*/ 6137901 h 6143429"/>
              <a:gd name="connsiteX6" fmla="*/ 0 w 4084983"/>
              <a:gd name="connsiteY6" fmla="*/ 0 h 6143429"/>
              <a:gd name="connsiteX0" fmla="*/ 0 w 4084983"/>
              <a:gd name="connsiteY0" fmla="*/ 0 h 6137906"/>
              <a:gd name="connsiteX1" fmla="*/ 4084983 w 4084983"/>
              <a:gd name="connsiteY1" fmla="*/ 0 h 6137906"/>
              <a:gd name="connsiteX2" fmla="*/ 4084983 w 4084983"/>
              <a:gd name="connsiteY2" fmla="*/ 6137901 h 6137906"/>
              <a:gd name="connsiteX3" fmla="*/ 3084787 w 4084983"/>
              <a:gd name="connsiteY3" fmla="*/ 5644666 h 6137906"/>
              <a:gd name="connsiteX4" fmla="*/ 3078393 w 4084983"/>
              <a:gd name="connsiteY4" fmla="*/ 6133632 h 6137906"/>
              <a:gd name="connsiteX5" fmla="*/ 0 w 4084983"/>
              <a:gd name="connsiteY5" fmla="*/ 6137901 h 6137906"/>
              <a:gd name="connsiteX6" fmla="*/ 0 w 4084983"/>
              <a:gd name="connsiteY6" fmla="*/ 0 h 6137906"/>
              <a:gd name="connsiteX0" fmla="*/ 0 w 4084983"/>
              <a:gd name="connsiteY0" fmla="*/ 0 h 6137901"/>
              <a:gd name="connsiteX1" fmla="*/ 4084983 w 4084983"/>
              <a:gd name="connsiteY1" fmla="*/ 0 h 6137901"/>
              <a:gd name="connsiteX2" fmla="*/ 4084983 w 4084983"/>
              <a:gd name="connsiteY2" fmla="*/ 5644778 h 6137901"/>
              <a:gd name="connsiteX3" fmla="*/ 3084787 w 4084983"/>
              <a:gd name="connsiteY3" fmla="*/ 5644666 h 6137901"/>
              <a:gd name="connsiteX4" fmla="*/ 3078393 w 4084983"/>
              <a:gd name="connsiteY4" fmla="*/ 6133632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4778 h 6137901"/>
              <a:gd name="connsiteX3" fmla="*/ 3026004 w 4084983"/>
              <a:gd name="connsiteY3" fmla="*/ 5625072 h 6137901"/>
              <a:gd name="connsiteX4" fmla="*/ 3078393 w 4084983"/>
              <a:gd name="connsiteY4" fmla="*/ 6133632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4778 h 6137901"/>
              <a:gd name="connsiteX3" fmla="*/ 3078256 w 4084983"/>
              <a:gd name="connsiteY3" fmla="*/ 5644666 h 6137901"/>
              <a:gd name="connsiteX4" fmla="*/ 3078393 w 4084983"/>
              <a:gd name="connsiteY4" fmla="*/ 6133632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78256 w 4084983"/>
              <a:gd name="connsiteY3" fmla="*/ 5644666 h 6137901"/>
              <a:gd name="connsiteX4" fmla="*/ 3078393 w 4084983"/>
              <a:gd name="connsiteY4" fmla="*/ 6133632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14756 w 4084983"/>
              <a:gd name="connsiteY3" fmla="*/ 5612916 h 6137901"/>
              <a:gd name="connsiteX4" fmla="*/ 3078393 w 4084983"/>
              <a:gd name="connsiteY4" fmla="*/ 6133632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78256 w 4084983"/>
              <a:gd name="connsiteY3" fmla="*/ 5635141 h 6137901"/>
              <a:gd name="connsiteX4" fmla="*/ 3078393 w 4084983"/>
              <a:gd name="connsiteY4" fmla="*/ 6133632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75081 w 4084983"/>
              <a:gd name="connsiteY3" fmla="*/ 5641491 h 6137901"/>
              <a:gd name="connsiteX4" fmla="*/ 3078393 w 4084983"/>
              <a:gd name="connsiteY4" fmla="*/ 6133632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75081 w 4084983"/>
              <a:gd name="connsiteY3" fmla="*/ 5641491 h 6137901"/>
              <a:gd name="connsiteX4" fmla="*/ 3075218 w 4084983"/>
              <a:gd name="connsiteY4" fmla="*/ 6136807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84606 w 4084983"/>
              <a:gd name="connsiteY3" fmla="*/ 5638316 h 6137901"/>
              <a:gd name="connsiteX4" fmla="*/ 3075218 w 4084983"/>
              <a:gd name="connsiteY4" fmla="*/ 6136807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87781 w 4084983"/>
              <a:gd name="connsiteY3" fmla="*/ 5644666 h 6137901"/>
              <a:gd name="connsiteX4" fmla="*/ 3075218 w 4084983"/>
              <a:gd name="connsiteY4" fmla="*/ 6136807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30631 w 4084983"/>
              <a:gd name="connsiteY3" fmla="*/ 5584341 h 6137901"/>
              <a:gd name="connsiteX4" fmla="*/ 3075218 w 4084983"/>
              <a:gd name="connsiteY4" fmla="*/ 6136807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84606 w 4084983"/>
              <a:gd name="connsiteY3" fmla="*/ 5641491 h 6137901"/>
              <a:gd name="connsiteX4" fmla="*/ 3075218 w 4084983"/>
              <a:gd name="connsiteY4" fmla="*/ 6136807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81431 w 4084983"/>
              <a:gd name="connsiteY3" fmla="*/ 5641491 h 6137901"/>
              <a:gd name="connsiteX4" fmla="*/ 3075218 w 4084983"/>
              <a:gd name="connsiteY4" fmla="*/ 6136807 h 6137901"/>
              <a:gd name="connsiteX5" fmla="*/ 0 w 4084983"/>
              <a:gd name="connsiteY5" fmla="*/ 6137901 h 6137901"/>
              <a:gd name="connsiteX6" fmla="*/ 0 w 4084983"/>
              <a:gd name="connsiteY6" fmla="*/ 0 h 6137901"/>
              <a:gd name="connsiteX0" fmla="*/ 0 w 4084983"/>
              <a:gd name="connsiteY0" fmla="*/ 0 h 6137901"/>
              <a:gd name="connsiteX1" fmla="*/ 4084983 w 4084983"/>
              <a:gd name="connsiteY1" fmla="*/ 0 h 6137901"/>
              <a:gd name="connsiteX2" fmla="*/ 4084983 w 4084983"/>
              <a:gd name="connsiteY2" fmla="*/ 5641512 h 6137901"/>
              <a:gd name="connsiteX3" fmla="*/ 3081431 w 4084983"/>
              <a:gd name="connsiteY3" fmla="*/ 5641491 h 6137901"/>
              <a:gd name="connsiteX4" fmla="*/ 3081568 w 4084983"/>
              <a:gd name="connsiteY4" fmla="*/ 6136807 h 6137901"/>
              <a:gd name="connsiteX5" fmla="*/ 0 w 4084983"/>
              <a:gd name="connsiteY5" fmla="*/ 6137901 h 6137901"/>
              <a:gd name="connsiteX6" fmla="*/ 0 w 4084983"/>
              <a:gd name="connsiteY6" fmla="*/ 0 h 613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4983" h="6137901">
                <a:moveTo>
                  <a:pt x="0" y="0"/>
                </a:moveTo>
                <a:lnTo>
                  <a:pt x="4084983" y="0"/>
                </a:lnTo>
                <a:lnTo>
                  <a:pt x="4084983" y="5641512"/>
                </a:lnTo>
                <a:lnTo>
                  <a:pt x="3081431" y="5641491"/>
                </a:lnTo>
                <a:cubicBezTo>
                  <a:pt x="3079300" y="5807745"/>
                  <a:pt x="3083699" y="5970553"/>
                  <a:pt x="3081568" y="6136807"/>
                </a:cubicBezTo>
                <a:lnTo>
                  <a:pt x="0" y="6137901"/>
                </a:lnTo>
                <a:lnTo>
                  <a:pt x="0" y="0"/>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Text Placeholder 3">
            <a:extLst>
              <a:ext uri="{FF2B5EF4-FFF2-40B4-BE49-F238E27FC236}">
                <a16:creationId xmlns:a16="http://schemas.microsoft.com/office/drawing/2014/main" id="{2AE6397A-01CE-4549-B10B-2DD08D4A4910}"/>
              </a:ext>
            </a:extLst>
          </p:cNvPr>
          <p:cNvSpPr>
            <a:spLocks noGrp="1"/>
          </p:cNvSpPr>
          <p:nvPr>
            <p:ph type="body" sz="half" idx="2"/>
          </p:nvPr>
        </p:nvSpPr>
        <p:spPr>
          <a:xfrm>
            <a:off x="359681" y="2340002"/>
            <a:ext cx="7027973" cy="3547893"/>
          </a:xfrm>
        </p:spPr>
        <p:txBody>
          <a:bodyPr numCol="2"/>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89BC8A06-8588-A544-96F5-D08D4D88F202}"/>
              </a:ext>
            </a:extLst>
          </p:cNvPr>
          <p:cNvSpPr>
            <a:spLocks noGrp="1"/>
          </p:cNvSpPr>
          <p:nvPr>
            <p:ph type="sldNum" sz="quarter" idx="12"/>
          </p:nvPr>
        </p:nvSpPr>
        <p:spPr/>
        <p:txBody>
          <a:bodyPr/>
          <a:lstStyle/>
          <a:p>
            <a:fld id="{7C908FA6-B03E-4741-8C76-2F4C91D24325}" type="slidenum">
              <a:rPr lang="hu-HU" smtClean="0"/>
              <a:t>‹#›</a:t>
            </a:fld>
            <a:endParaRPr lang="hu-HU"/>
          </a:p>
        </p:txBody>
      </p:sp>
    </p:spTree>
    <p:extLst>
      <p:ext uri="{BB962C8B-B14F-4D97-AF65-F5344CB8AC3E}">
        <p14:creationId xmlns:p14="http://schemas.microsoft.com/office/powerpoint/2010/main" val="200071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A8AA-0C29-EF41-AED5-1545927D693C}"/>
              </a:ext>
            </a:extLst>
          </p:cNvPr>
          <p:cNvSpPr>
            <a:spLocks noGrp="1"/>
          </p:cNvSpPr>
          <p:nvPr>
            <p:ph type="title" hasCustomPrompt="1"/>
          </p:nvPr>
        </p:nvSpPr>
        <p:spPr>
          <a:xfrm>
            <a:off x="431984" y="365125"/>
            <a:ext cx="9965633" cy="1479650"/>
          </a:xfrm>
        </p:spPr>
        <p:txBody>
          <a:bodyPr anchor="t"/>
          <a:lstStyle/>
          <a:p>
            <a:r>
              <a:rPr lang="en-US" dirty="0"/>
              <a:t>CLICK TO EDIT </a:t>
            </a:r>
            <a:br>
              <a:rPr lang="en-US" dirty="0"/>
            </a:br>
            <a:r>
              <a:rPr lang="en-US" dirty="0"/>
              <a:t>MASTER TITLE STYLE</a:t>
            </a:r>
            <a:endParaRPr lang="hu-HU" dirty="0"/>
          </a:p>
        </p:txBody>
      </p:sp>
      <p:sp>
        <p:nvSpPr>
          <p:cNvPr id="3" name="Content Placeholder 2">
            <a:extLst>
              <a:ext uri="{FF2B5EF4-FFF2-40B4-BE49-F238E27FC236}">
                <a16:creationId xmlns:a16="http://schemas.microsoft.com/office/drawing/2014/main" id="{42CA1976-CD57-0645-8118-41BC2350D6A5}"/>
              </a:ext>
            </a:extLst>
          </p:cNvPr>
          <p:cNvSpPr>
            <a:spLocks noGrp="1"/>
          </p:cNvSpPr>
          <p:nvPr>
            <p:ph idx="1"/>
          </p:nvPr>
        </p:nvSpPr>
        <p:spPr>
          <a:xfrm>
            <a:off x="431984" y="1844775"/>
            <a:ext cx="9965633" cy="395632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6" name="Slide Number Placeholder 5">
            <a:extLst>
              <a:ext uri="{FF2B5EF4-FFF2-40B4-BE49-F238E27FC236}">
                <a16:creationId xmlns:a16="http://schemas.microsoft.com/office/drawing/2014/main" id="{2328EEAA-9CAA-1A4A-A518-86659CC20144}"/>
              </a:ext>
            </a:extLst>
          </p:cNvPr>
          <p:cNvSpPr>
            <a:spLocks noGrp="1"/>
          </p:cNvSpPr>
          <p:nvPr>
            <p:ph type="sldNum" sz="quarter" idx="12"/>
          </p:nvPr>
        </p:nvSpPr>
        <p:spPr/>
        <p:txBody>
          <a:bodyPr/>
          <a:lstStyle/>
          <a:p>
            <a:fld id="{7C908FA6-B03E-4741-8C76-2F4C91D24325}" type="slidenum">
              <a:rPr lang="hu-HU" smtClean="0"/>
              <a:t>‹#›</a:t>
            </a:fld>
            <a:endParaRPr lang="hu-HU"/>
          </a:p>
        </p:txBody>
      </p:sp>
    </p:spTree>
    <p:extLst>
      <p:ext uri="{BB962C8B-B14F-4D97-AF65-F5344CB8AC3E}">
        <p14:creationId xmlns:p14="http://schemas.microsoft.com/office/powerpoint/2010/main" val="395525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101A81-4732-114A-BD69-A7708B9FA5DD}"/>
              </a:ext>
            </a:extLst>
          </p:cNvPr>
          <p:cNvSpPr>
            <a:spLocks noGrp="1"/>
          </p:cNvSpPr>
          <p:nvPr>
            <p:ph type="title"/>
          </p:nvPr>
        </p:nvSpPr>
        <p:spPr>
          <a:xfrm>
            <a:off x="431984" y="365125"/>
            <a:ext cx="9965633" cy="1325563"/>
          </a:xfrm>
          <a:prstGeom prst="rect">
            <a:avLst/>
          </a:prstGeom>
        </p:spPr>
        <p:txBody>
          <a:bodyPr vert="horz" lIns="0" tIns="0" rIns="0" bIns="0" rtlCol="0" anchor="t">
            <a:normAutofit/>
          </a:bodyPr>
          <a:lstStyle/>
          <a:p>
            <a:r>
              <a:rPr lang="en-US" dirty="0"/>
              <a:t>CLICK TO EDIT MASTER TITLE STYLE</a:t>
            </a:r>
            <a:endParaRPr lang="hu-HU" dirty="0"/>
          </a:p>
        </p:txBody>
      </p:sp>
      <p:sp>
        <p:nvSpPr>
          <p:cNvPr id="3" name="Text Placeholder 2">
            <a:extLst>
              <a:ext uri="{FF2B5EF4-FFF2-40B4-BE49-F238E27FC236}">
                <a16:creationId xmlns:a16="http://schemas.microsoft.com/office/drawing/2014/main" id="{2CB9DFF1-411E-314A-B0DC-A8F1245CEA15}"/>
              </a:ext>
            </a:extLst>
          </p:cNvPr>
          <p:cNvSpPr>
            <a:spLocks noGrp="1"/>
          </p:cNvSpPr>
          <p:nvPr>
            <p:ph type="body" idx="1"/>
          </p:nvPr>
        </p:nvSpPr>
        <p:spPr>
          <a:xfrm>
            <a:off x="431984" y="1825625"/>
            <a:ext cx="996563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6" name="Slide Number Placeholder 5">
            <a:extLst>
              <a:ext uri="{FF2B5EF4-FFF2-40B4-BE49-F238E27FC236}">
                <a16:creationId xmlns:a16="http://schemas.microsoft.com/office/drawing/2014/main" id="{70D34FFF-03EA-6544-905A-6EA534CD1745}"/>
              </a:ext>
            </a:extLst>
          </p:cNvPr>
          <p:cNvSpPr>
            <a:spLocks noGrp="1"/>
          </p:cNvSpPr>
          <p:nvPr>
            <p:ph type="sldNum" sz="quarter" idx="4"/>
          </p:nvPr>
        </p:nvSpPr>
        <p:spPr>
          <a:xfrm>
            <a:off x="5663648" y="6356350"/>
            <a:ext cx="864704" cy="365125"/>
          </a:xfrm>
          <a:prstGeom prst="rect">
            <a:avLst/>
          </a:prstGeom>
        </p:spPr>
        <p:txBody>
          <a:bodyPr vert="horz" lIns="91440" tIns="45720" rIns="91440" bIns="45720" rtlCol="0" anchor="ctr"/>
          <a:lstStyle>
            <a:lvl1pPr algn="ctr">
              <a:defRPr sz="1050">
                <a:solidFill>
                  <a:schemeClr val="tx1">
                    <a:tint val="75000"/>
                  </a:schemeClr>
                </a:solidFill>
                <a:latin typeface="Myriad Pro" panose="020B0503030403020204" pitchFamily="34" charset="0"/>
              </a:defRPr>
            </a:lvl1pPr>
          </a:lstStyle>
          <a:p>
            <a:fld id="{7C908FA6-B03E-4741-8C76-2F4C91D24325}" type="slidenum">
              <a:rPr lang="hu-HU" smtClean="0"/>
              <a:pPr/>
              <a:t>‹#›</a:t>
            </a:fld>
            <a:endParaRPr lang="hu-HU" dirty="0"/>
          </a:p>
        </p:txBody>
      </p:sp>
      <p:pic>
        <p:nvPicPr>
          <p:cNvPr id="11" name="Picture 10">
            <a:extLst>
              <a:ext uri="{FF2B5EF4-FFF2-40B4-BE49-F238E27FC236}">
                <a16:creationId xmlns:a16="http://schemas.microsoft.com/office/drawing/2014/main" id="{C640E224-C78B-2E44-A005-09776B7ECD56}"/>
              </a:ext>
            </a:extLst>
          </p:cNvPr>
          <p:cNvPicPr>
            <a:picLocks noChangeAspect="1"/>
          </p:cNvPicPr>
          <p:nvPr userDrawn="1"/>
        </p:nvPicPr>
        <p:blipFill>
          <a:blip r:embed="rId13"/>
          <a:stretch>
            <a:fillRect/>
          </a:stretch>
        </p:blipFill>
        <p:spPr>
          <a:xfrm>
            <a:off x="10830339" y="6000658"/>
            <a:ext cx="1361661" cy="857342"/>
          </a:xfrm>
          <a:prstGeom prst="rect">
            <a:avLst/>
          </a:prstGeom>
        </p:spPr>
      </p:pic>
      <p:pic>
        <p:nvPicPr>
          <p:cNvPr id="18" name="Picture 17">
            <a:extLst>
              <a:ext uri="{FF2B5EF4-FFF2-40B4-BE49-F238E27FC236}">
                <a16:creationId xmlns:a16="http://schemas.microsoft.com/office/drawing/2014/main" id="{E7CDE80E-811C-BA48-BC57-BE8ED9B4BDA5}"/>
              </a:ext>
            </a:extLst>
          </p:cNvPr>
          <p:cNvPicPr>
            <a:picLocks noChangeAspect="1"/>
          </p:cNvPicPr>
          <p:nvPr userDrawn="1"/>
        </p:nvPicPr>
        <p:blipFill>
          <a:blip r:embed="rId14"/>
          <a:stretch>
            <a:fillRect/>
          </a:stretch>
        </p:blipFill>
        <p:spPr>
          <a:xfrm>
            <a:off x="431984" y="6227601"/>
            <a:ext cx="1361661" cy="201728"/>
          </a:xfrm>
          <a:prstGeom prst="rect">
            <a:avLst/>
          </a:prstGeom>
        </p:spPr>
      </p:pic>
    </p:spTree>
    <p:extLst>
      <p:ext uri="{BB962C8B-B14F-4D97-AF65-F5344CB8AC3E}">
        <p14:creationId xmlns:p14="http://schemas.microsoft.com/office/powerpoint/2010/main" val="130055484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 id="2147483661" r:id="rId4"/>
    <p:sldLayoutId id="2147483662" r:id="rId5"/>
    <p:sldLayoutId id="2147483663" r:id="rId6"/>
    <p:sldLayoutId id="2147483664" r:id="rId7"/>
    <p:sldLayoutId id="2147483657" r:id="rId8"/>
    <p:sldLayoutId id="2147483650" r:id="rId9"/>
    <p:sldLayoutId id="2147483652" r:id="rId10"/>
    <p:sldLayoutId id="2147483655" r:id="rId11"/>
  </p:sldLayoutIdLst>
  <p:txStyles>
    <p:titleStyle>
      <a:lvl1pPr algn="l" defTabSz="914400" rtl="0" eaLnBrk="1" latinLnBrk="0" hangingPunct="1">
        <a:lnSpc>
          <a:spcPct val="90000"/>
        </a:lnSpc>
        <a:spcBef>
          <a:spcPct val="0"/>
        </a:spcBef>
        <a:buNone/>
        <a:defRPr sz="4400" b="1" i="0" kern="1200">
          <a:solidFill>
            <a:schemeClr val="tx1"/>
          </a:solidFill>
          <a:latin typeface="Myriad Pro" panose="020B0503030403020204"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8" userDrawn="1">
          <p15:clr>
            <a:srgbClr val="F26B43"/>
          </p15:clr>
        </p15:guide>
        <p15:guide id="2" pos="6823" userDrawn="1">
          <p15:clr>
            <a:srgbClr val="F26B43"/>
          </p15:clr>
        </p15:guide>
        <p15:guide id="3" orient="horz" pos="3234" userDrawn="1">
          <p15:clr>
            <a:srgbClr val="F26B43"/>
          </p15:clr>
        </p15:guide>
        <p15:guide id="4" orient="horz" pos="2691" userDrawn="1">
          <p15:clr>
            <a:srgbClr val="F26B43"/>
          </p15:clr>
        </p15:guide>
        <p15:guide id="5" orient="horz" pos="2147" userDrawn="1">
          <p15:clr>
            <a:srgbClr val="F26B43"/>
          </p15:clr>
        </p15:guide>
        <p15:guide id="6" orient="horz" pos="1603" userDrawn="1">
          <p15:clr>
            <a:srgbClr val="F26B43"/>
          </p15:clr>
        </p15:guide>
        <p15:guide id="7" orient="horz" pos="520" userDrawn="1">
          <p15:clr>
            <a:srgbClr val="F26B43"/>
          </p15:clr>
        </p15:guide>
        <p15:guide id="8" orient="horz" pos="1063" userDrawn="1">
          <p15:clr>
            <a:srgbClr val="F26B43"/>
          </p15:clr>
        </p15:guide>
        <p15:guide id="9" pos="5965" userDrawn="1">
          <p15:clr>
            <a:srgbClr val="F26B43"/>
          </p15:clr>
        </p15:guide>
        <p15:guide id="10" pos="5107" userDrawn="1">
          <p15:clr>
            <a:srgbClr val="F26B43"/>
          </p15:clr>
        </p15:guide>
        <p15:guide id="11" pos="4254" userDrawn="1">
          <p15:clr>
            <a:srgbClr val="F26B43"/>
          </p15:clr>
        </p15:guide>
        <p15:guide id="12" pos="3396" userDrawn="1">
          <p15:clr>
            <a:srgbClr val="F26B43"/>
          </p15:clr>
        </p15:guide>
        <p15:guide id="13" pos="2542" userDrawn="1">
          <p15:clr>
            <a:srgbClr val="F26B43"/>
          </p15:clr>
        </p15:guide>
        <p15:guide id="14" pos="1684" userDrawn="1">
          <p15:clr>
            <a:srgbClr val="F26B43"/>
          </p15:clr>
        </p15:guide>
        <p15:guide id="15" pos="830" userDrawn="1">
          <p15:clr>
            <a:srgbClr val="F26B43"/>
          </p15:clr>
        </p15:guide>
        <p15:guide id="16" orient="horz" pos="4048" userDrawn="1">
          <p15:clr>
            <a:srgbClr val="F26B43"/>
          </p15:clr>
        </p15:guide>
        <p15:guide id="17" pos="270" userDrawn="1">
          <p15:clr>
            <a:srgbClr val="F26B43"/>
          </p15:clr>
        </p15:guide>
        <p15:guide id="18" pos="7407" userDrawn="1">
          <p15:clr>
            <a:srgbClr val="F26B43"/>
          </p15:clr>
        </p15:guide>
        <p15:guide id="19" orient="horz" pos="26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AE006D-F4EF-0742-8E92-905918F4FBD1}"/>
              </a:ext>
            </a:extLst>
          </p:cNvPr>
          <p:cNvSpPr>
            <a:spLocks noGrp="1"/>
          </p:cNvSpPr>
          <p:nvPr>
            <p:ph type="ctrTitle"/>
          </p:nvPr>
        </p:nvSpPr>
        <p:spPr>
          <a:xfrm>
            <a:off x="3297142" y="1708732"/>
            <a:ext cx="8995576" cy="1699631"/>
          </a:xfrm>
        </p:spPr>
        <p:txBody>
          <a:bodyPr/>
          <a:lstStyle/>
          <a:p>
            <a:r>
              <a:rPr lang="fr-CA" sz="6000" dirty="0"/>
              <a:t>Four grille-pain numérique Toshiba 25L à 6 tranches, en acier inoxydable</a:t>
            </a:r>
            <a:br>
              <a:rPr lang="fr-CA" sz="6000" dirty="0"/>
            </a:br>
            <a:r>
              <a:rPr lang="fr-CA" sz="2800" dirty="0">
                <a:solidFill>
                  <a:schemeClr val="bg1">
                    <a:lumMod val="65000"/>
                  </a:schemeClr>
                </a:solidFill>
              </a:rPr>
              <a:t>WTR-A25ASS</a:t>
            </a:r>
            <a:br>
              <a:rPr lang="en-CA" sz="6000" b="0" dirty="0">
                <a:solidFill>
                  <a:schemeClr val="tx1"/>
                </a:solidFill>
                <a:latin typeface="Myriad Pro" panose="020B0503030403020204"/>
              </a:rPr>
            </a:br>
            <a:endParaRPr lang="hu-HU" sz="6000" dirty="0">
              <a:solidFill>
                <a:schemeClr val="bg1">
                  <a:lumMod val="65000"/>
                </a:schemeClr>
              </a:solidFill>
            </a:endParaRPr>
          </a:p>
        </p:txBody>
      </p:sp>
      <p:pic>
        <p:nvPicPr>
          <p:cNvPr id="5" name="Picture 4" descr="A picture containing text, indoor, kitchen appliance, oven&#10;&#10;Description automatically generated">
            <a:extLst>
              <a:ext uri="{FF2B5EF4-FFF2-40B4-BE49-F238E27FC236}">
                <a16:creationId xmlns:a16="http://schemas.microsoft.com/office/drawing/2014/main" id="{8973E4F0-C1A9-489B-AE35-5990112B9BF3}"/>
              </a:ext>
            </a:extLst>
          </p:cNvPr>
          <p:cNvPicPr>
            <a:picLocks noChangeAspect="1"/>
          </p:cNvPicPr>
          <p:nvPr/>
        </p:nvPicPr>
        <p:blipFill>
          <a:blip r:embed="rId2"/>
          <a:stretch>
            <a:fillRect/>
          </a:stretch>
        </p:blipFill>
        <p:spPr>
          <a:xfrm>
            <a:off x="7915565" y="4240450"/>
            <a:ext cx="3751068" cy="2185750"/>
          </a:xfrm>
          <a:prstGeom prst="rect">
            <a:avLst/>
          </a:prstGeom>
        </p:spPr>
      </p:pic>
    </p:spTree>
    <p:extLst>
      <p:ext uri="{BB962C8B-B14F-4D97-AF65-F5344CB8AC3E}">
        <p14:creationId xmlns:p14="http://schemas.microsoft.com/office/powerpoint/2010/main" val="415142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C7072-400B-45FE-B38E-9B7A5015BB04}"/>
              </a:ext>
            </a:extLst>
          </p:cNvPr>
          <p:cNvSpPr>
            <a:spLocks noGrp="1"/>
          </p:cNvSpPr>
          <p:nvPr>
            <p:ph type="title"/>
          </p:nvPr>
        </p:nvSpPr>
        <p:spPr>
          <a:xfrm>
            <a:off x="359681" y="239147"/>
            <a:ext cx="11147691" cy="1594121"/>
          </a:xfrm>
        </p:spPr>
        <p:txBody>
          <a:bodyPr/>
          <a:lstStyle/>
          <a:p>
            <a:r>
              <a:rPr lang="fr-CA" sz="4400" dirty="0"/>
              <a:t>Four grille-pain numérique Toshiba 25L à 6 tranches, en </a:t>
            </a:r>
            <a:r>
              <a:rPr lang="fr-CA" sz="4400"/>
              <a:t>acier inoxydable</a:t>
            </a:r>
            <a:endParaRPr lang="en-CA" dirty="0"/>
          </a:p>
        </p:txBody>
      </p:sp>
      <p:sp>
        <p:nvSpPr>
          <p:cNvPr id="29" name="Text Placeholder 28">
            <a:extLst>
              <a:ext uri="{FF2B5EF4-FFF2-40B4-BE49-F238E27FC236}">
                <a16:creationId xmlns:a16="http://schemas.microsoft.com/office/drawing/2014/main" id="{D1B2A445-1D71-4CAF-B0AA-5E6B0DE9B54D}"/>
              </a:ext>
            </a:extLst>
          </p:cNvPr>
          <p:cNvSpPr>
            <a:spLocks noGrp="1"/>
          </p:cNvSpPr>
          <p:nvPr>
            <p:ph type="body" sz="half" idx="2"/>
          </p:nvPr>
        </p:nvSpPr>
        <p:spPr>
          <a:xfrm>
            <a:off x="2780503" y="1868557"/>
            <a:ext cx="5326860" cy="4557643"/>
          </a:xfrm>
        </p:spPr>
        <p:txBody>
          <a:bodyPr numCol="1">
            <a:normAutofit fontScale="92500" lnSpcReduction="20000"/>
          </a:bodyPr>
          <a:lstStyle/>
          <a:p>
            <a:pPr>
              <a:tabLst>
                <a:tab pos="803275" algn="l"/>
                <a:tab pos="1614488" algn="l"/>
                <a:tab pos="2782888" algn="l"/>
                <a:tab pos="3316288" algn="l"/>
              </a:tabLst>
            </a:pPr>
            <a:r>
              <a:rPr lang="fr-FR" sz="1400" b="1" dirty="0"/>
              <a:t>Convection et rôtisserie</a:t>
            </a:r>
          </a:p>
          <a:p>
            <a:pPr>
              <a:tabLst>
                <a:tab pos="803275" algn="l"/>
                <a:tab pos="1614488" algn="l"/>
                <a:tab pos="2782888" algn="l"/>
                <a:tab pos="3316288" algn="l"/>
              </a:tabLst>
            </a:pPr>
            <a:r>
              <a:rPr lang="fr-FR" sz="1400" dirty="0"/>
              <a:t>Appréciez un poulet rôti parfaitement préparé grâce à la fonction de convection et de rôtissage. La convection retient la saveur et les jus, et cuit la viande uniformément afin qu'elle soit tendre et juteuse. La fonction de rôtisserie fait tourner la viande lentement pendant la cuisson, favorisant un brunissement et une croûte uniformes pour vous donner la viande rôtie la plus juteuse et la mieux badigeonnée chaque fois.</a:t>
            </a:r>
          </a:p>
          <a:p>
            <a:pPr>
              <a:tabLst>
                <a:tab pos="803275" algn="l"/>
                <a:tab pos="1614488" algn="l"/>
                <a:tab pos="2782888" algn="l"/>
                <a:tab pos="3316288" algn="l"/>
              </a:tabLst>
            </a:pPr>
            <a:r>
              <a:rPr lang="fr-FR" sz="1400" b="1" dirty="0"/>
              <a:t>10 fonctions de cuisson</a:t>
            </a:r>
            <a:r>
              <a:rPr lang="fr-FR" sz="1400" dirty="0"/>
              <a:t> </a:t>
            </a:r>
          </a:p>
          <a:p>
            <a:pPr>
              <a:tabLst>
                <a:tab pos="803275" algn="l"/>
                <a:tab pos="1614488" algn="l"/>
                <a:tab pos="2782888" algn="l"/>
                <a:tab pos="3316288" algn="l"/>
              </a:tabLst>
            </a:pPr>
            <a:r>
              <a:rPr lang="fr-FR" sz="1400" dirty="0"/>
              <a:t>Ce four grille-pain comporte dix fonctions populaires qui prennent en charge tous vos besoins de cuisson. Les trois positions des grilles avec des indications imprimées sur le devant en verre vous offrent la flexibilité de cuire des aliments de n'importe quelle taille.</a:t>
            </a:r>
          </a:p>
          <a:p>
            <a:pPr>
              <a:tabLst>
                <a:tab pos="803275" algn="l"/>
                <a:tab pos="1614488" algn="l"/>
                <a:tab pos="2782888" algn="l"/>
                <a:tab pos="3316288" algn="l"/>
              </a:tabLst>
            </a:pPr>
            <a:r>
              <a:rPr lang="fr-FR" sz="1400" b="1" dirty="0"/>
              <a:t>Très grande capacité</a:t>
            </a:r>
            <a:r>
              <a:rPr lang="fr-FR" sz="1400" dirty="0"/>
              <a:t> </a:t>
            </a:r>
          </a:p>
          <a:p>
            <a:pPr>
              <a:tabLst>
                <a:tab pos="803275" algn="l"/>
                <a:tab pos="1614488" algn="l"/>
                <a:tab pos="2782888" algn="l"/>
                <a:tab pos="3316288" algn="l"/>
              </a:tabLst>
            </a:pPr>
            <a:r>
              <a:rPr lang="fr-FR" sz="1400" dirty="0"/>
              <a:t>La grande capacité intérieure permet de répondre aux exigences quotidiennes en matière de cuisson. Vous pouvez tout cuire, du poulet rôti à six tranches de pain ou à une pizza de 12 pouces, en toute simplicité.</a:t>
            </a:r>
          </a:p>
          <a:p>
            <a:pPr>
              <a:tabLst>
                <a:tab pos="803275" algn="l"/>
                <a:tab pos="1614488" algn="l"/>
                <a:tab pos="2782888" algn="l"/>
                <a:tab pos="3316288" algn="l"/>
              </a:tabLst>
            </a:pPr>
            <a:r>
              <a:rPr lang="fr-FR" sz="1400" b="1" dirty="0"/>
              <a:t>Utilisation facile</a:t>
            </a:r>
            <a:r>
              <a:rPr lang="fr-FR" sz="1400" dirty="0"/>
              <a:t> </a:t>
            </a:r>
          </a:p>
          <a:p>
            <a:pPr>
              <a:tabLst>
                <a:tab pos="803275" algn="l"/>
                <a:tab pos="1614488" algn="l"/>
                <a:tab pos="2782888" algn="l"/>
                <a:tab pos="3316288" algn="l"/>
              </a:tabLst>
            </a:pPr>
            <a:r>
              <a:rPr lang="fr-FR" sz="1400" dirty="0"/>
              <a:t>Un grand écran à cristaux liquides à fort contraste vous permet de contrôler toutes les fonctions et de vérifier facilement les paramètres de cuisson actuels. Les trois boutons de commande, faciles à tourner, permettent d'obtenir le résultat de cuisson souhaité chaque fois.</a:t>
            </a:r>
            <a:endParaRPr lang="en-CA" sz="1400" dirty="0"/>
          </a:p>
        </p:txBody>
      </p:sp>
      <p:pic>
        <p:nvPicPr>
          <p:cNvPr id="11" name="Picture 4">
            <a:extLst>
              <a:ext uri="{FF2B5EF4-FFF2-40B4-BE49-F238E27FC236}">
                <a16:creationId xmlns:a16="http://schemas.microsoft.com/office/drawing/2014/main" id="{8B2A7C01-1757-45FE-B5FF-2EC9D8EEC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6" y="6173501"/>
            <a:ext cx="1732684" cy="2617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indoor, kitchen appliance, oven&#10;&#10;Description automatically generated">
            <a:extLst>
              <a:ext uri="{FF2B5EF4-FFF2-40B4-BE49-F238E27FC236}">
                <a16:creationId xmlns:a16="http://schemas.microsoft.com/office/drawing/2014/main" id="{C8B6D47C-ED13-4B52-B212-5909B37BA50C}"/>
              </a:ext>
            </a:extLst>
          </p:cNvPr>
          <p:cNvPicPr>
            <a:picLocks noChangeAspect="1"/>
          </p:cNvPicPr>
          <p:nvPr/>
        </p:nvPicPr>
        <p:blipFill>
          <a:blip r:embed="rId3"/>
          <a:stretch>
            <a:fillRect/>
          </a:stretch>
        </p:blipFill>
        <p:spPr>
          <a:xfrm>
            <a:off x="8325499" y="1451888"/>
            <a:ext cx="3751068" cy="2185750"/>
          </a:xfrm>
          <a:prstGeom prst="rect">
            <a:avLst/>
          </a:prstGeom>
        </p:spPr>
      </p:pic>
      <p:pic>
        <p:nvPicPr>
          <p:cNvPr id="8" name="Picture 7" descr="A picture containing indoor, kitchen appliance, appliance, oven&#10;&#10;Description automatically generated">
            <a:extLst>
              <a:ext uri="{FF2B5EF4-FFF2-40B4-BE49-F238E27FC236}">
                <a16:creationId xmlns:a16="http://schemas.microsoft.com/office/drawing/2014/main" id="{E29D2FDD-3886-4D1E-A73D-BFA65C4C4A76}"/>
              </a:ext>
            </a:extLst>
          </p:cNvPr>
          <p:cNvPicPr>
            <a:picLocks noChangeAspect="1"/>
          </p:cNvPicPr>
          <p:nvPr/>
        </p:nvPicPr>
        <p:blipFill rotWithShape="1">
          <a:blip r:embed="rId4"/>
          <a:srcRect l="14574" r="29259"/>
          <a:stretch/>
        </p:blipFill>
        <p:spPr>
          <a:xfrm>
            <a:off x="359680" y="1687513"/>
            <a:ext cx="2420823" cy="4310062"/>
          </a:xfrm>
          <a:prstGeom prst="rect">
            <a:avLst/>
          </a:prstGeom>
        </p:spPr>
      </p:pic>
      <p:pic>
        <p:nvPicPr>
          <p:cNvPr id="13" name="Picture 12" descr="A picture containing indoor, kitchen appliance, oven&#10;&#10;Description automatically generated">
            <a:extLst>
              <a:ext uri="{FF2B5EF4-FFF2-40B4-BE49-F238E27FC236}">
                <a16:creationId xmlns:a16="http://schemas.microsoft.com/office/drawing/2014/main" id="{2B139D36-259E-4C56-AF7B-5ACE33269734}"/>
              </a:ext>
            </a:extLst>
          </p:cNvPr>
          <p:cNvPicPr>
            <a:picLocks noChangeAspect="1"/>
          </p:cNvPicPr>
          <p:nvPr/>
        </p:nvPicPr>
        <p:blipFill rotWithShape="1">
          <a:blip r:embed="rId5"/>
          <a:srcRect l="10267" t="19664" r="12201" b="8687"/>
          <a:stretch/>
        </p:blipFill>
        <p:spPr>
          <a:xfrm>
            <a:off x="8260286" y="3638187"/>
            <a:ext cx="3665206" cy="2210760"/>
          </a:xfrm>
          <a:prstGeom prst="rect">
            <a:avLst/>
          </a:prstGeom>
        </p:spPr>
      </p:pic>
    </p:spTree>
    <p:extLst>
      <p:ext uri="{BB962C8B-B14F-4D97-AF65-F5344CB8AC3E}">
        <p14:creationId xmlns:p14="http://schemas.microsoft.com/office/powerpoint/2010/main" val="102177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C7072-400B-45FE-B38E-9B7A5015BB04}"/>
              </a:ext>
            </a:extLst>
          </p:cNvPr>
          <p:cNvSpPr>
            <a:spLocks noGrp="1"/>
          </p:cNvSpPr>
          <p:nvPr>
            <p:ph type="title"/>
          </p:nvPr>
        </p:nvSpPr>
        <p:spPr>
          <a:xfrm>
            <a:off x="359681" y="359681"/>
            <a:ext cx="10092614" cy="1600200"/>
          </a:xfrm>
        </p:spPr>
        <p:txBody>
          <a:bodyPr/>
          <a:lstStyle/>
          <a:p>
            <a:r>
              <a:rPr lang="fr-CA" sz="4400" dirty="0"/>
              <a:t>Four grille-pain numérique Toshiba 25L à 6 tranches, en acier inoxydable</a:t>
            </a:r>
            <a:endParaRPr lang="en-CA" dirty="0"/>
          </a:p>
        </p:txBody>
      </p:sp>
      <p:sp>
        <p:nvSpPr>
          <p:cNvPr id="6" name="Text Placeholder 5">
            <a:extLst>
              <a:ext uri="{FF2B5EF4-FFF2-40B4-BE49-F238E27FC236}">
                <a16:creationId xmlns:a16="http://schemas.microsoft.com/office/drawing/2014/main" id="{5F3562A7-71D5-4BDA-A4A3-80FE49BF6BB0}"/>
              </a:ext>
            </a:extLst>
          </p:cNvPr>
          <p:cNvSpPr txBox="1">
            <a:spLocks/>
          </p:cNvSpPr>
          <p:nvPr/>
        </p:nvSpPr>
        <p:spPr>
          <a:xfrm>
            <a:off x="463273" y="1959881"/>
            <a:ext cx="3460932" cy="311123"/>
          </a:xfrm>
          <a:prstGeom prst="rect">
            <a:avLst/>
          </a:prstGeom>
        </p:spPr>
        <p:txBody>
          <a:bodyPr vert="horz" lIns="91440" tIns="45720" rIns="91440" bIns="45720" numCol="2"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yriad Pro" panose="020B0503030403020204"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yriad Pro" panose="020B0503030403020204"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yriad Pro" panose="020B0503030403020204"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yriad Pro" panose="020B0503030403020204"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yriad Pro" panose="020B0503030403020204"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CA" b="1" dirty="0">
                <a:solidFill>
                  <a:srgbClr val="EC1C24"/>
                </a:solidFill>
              </a:rPr>
              <a:t>SPÉCIFICATIONS</a:t>
            </a:r>
          </a:p>
          <a:p>
            <a:endParaRPr lang="en-CA" sz="1200" b="1" dirty="0">
              <a:solidFill>
                <a:srgbClr val="EC1C24"/>
              </a:solidFill>
            </a:endParaRPr>
          </a:p>
        </p:txBody>
      </p:sp>
      <p:graphicFrame>
        <p:nvGraphicFramePr>
          <p:cNvPr id="7" name="Table 7">
            <a:extLst>
              <a:ext uri="{FF2B5EF4-FFF2-40B4-BE49-F238E27FC236}">
                <a16:creationId xmlns:a16="http://schemas.microsoft.com/office/drawing/2014/main" id="{EFD56E95-2B01-4C78-8AE1-640CE833D578}"/>
              </a:ext>
            </a:extLst>
          </p:cNvPr>
          <p:cNvGraphicFramePr>
            <a:graphicFrameLocks noGrp="1"/>
          </p:cNvGraphicFramePr>
          <p:nvPr>
            <p:extLst>
              <p:ext uri="{D42A27DB-BD31-4B8C-83A1-F6EECF244321}">
                <p14:modId xmlns:p14="http://schemas.microsoft.com/office/powerpoint/2010/main" val="2665268101"/>
              </p:ext>
            </p:extLst>
          </p:nvPr>
        </p:nvGraphicFramePr>
        <p:xfrm>
          <a:off x="463272" y="2271003"/>
          <a:ext cx="4927878" cy="3711552"/>
        </p:xfrm>
        <a:graphic>
          <a:graphicData uri="http://schemas.openxmlformats.org/drawingml/2006/table">
            <a:tbl>
              <a:tblPr firstRow="1" bandRow="1">
                <a:tableStyleId>{5C22544A-7EE6-4342-B048-85BDC9FD1C3A}</a:tableStyleId>
              </a:tblPr>
              <a:tblGrid>
                <a:gridCol w="2441258">
                  <a:extLst>
                    <a:ext uri="{9D8B030D-6E8A-4147-A177-3AD203B41FA5}">
                      <a16:colId xmlns:a16="http://schemas.microsoft.com/office/drawing/2014/main" val="1803906251"/>
                    </a:ext>
                  </a:extLst>
                </a:gridCol>
                <a:gridCol w="2486620">
                  <a:extLst>
                    <a:ext uri="{9D8B030D-6E8A-4147-A177-3AD203B41FA5}">
                      <a16:colId xmlns:a16="http://schemas.microsoft.com/office/drawing/2014/main" val="2900336592"/>
                    </a:ext>
                  </a:extLst>
                </a:gridCol>
              </a:tblGrid>
              <a:tr h="374752">
                <a:tc>
                  <a:txBody>
                    <a:bodyPr/>
                    <a:lstStyle/>
                    <a:p>
                      <a:r>
                        <a:rPr lang="fr-CA" sz="1400" b="1" noProof="0" dirty="0">
                          <a:solidFill>
                            <a:schemeClr val="tx1"/>
                          </a:solidFill>
                          <a:latin typeface="Myriad Pro" panose="020B0503030403020204"/>
                        </a:rPr>
                        <a:t>Modèle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400" b="0" dirty="0">
                          <a:solidFill>
                            <a:schemeClr val="tx1"/>
                          </a:solidFill>
                          <a:latin typeface="Myriad Pro" panose="020B0503030403020204"/>
                        </a:rPr>
                        <a:t>WTR-A25ASS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4043038"/>
                  </a:ext>
                </a:extLst>
              </a:tr>
              <a:tr h="374752">
                <a:tc>
                  <a:txBody>
                    <a:bodyPr/>
                    <a:lstStyle/>
                    <a:p>
                      <a:r>
                        <a:rPr lang="fr-CA" sz="1400" b="1" noProof="0" dirty="0">
                          <a:solidFill>
                            <a:schemeClr val="tx1"/>
                          </a:solidFill>
                          <a:latin typeface="Myriad Pro" panose="020B0503030403020204"/>
                        </a:rPr>
                        <a:t>Puissance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400" b="0" dirty="0">
                          <a:solidFill>
                            <a:schemeClr val="tx1"/>
                          </a:solidFill>
                          <a:latin typeface="Myriad Pro" panose="020B0503030403020204"/>
                        </a:rPr>
                        <a:t>1500 watts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3429907"/>
                  </a:ext>
                </a:extLst>
              </a:tr>
              <a:tr h="374752">
                <a:tc>
                  <a:txBody>
                    <a:bodyPr/>
                    <a:lstStyle/>
                    <a:p>
                      <a:r>
                        <a:rPr lang="fr-CA" sz="1400" b="1" noProof="0" dirty="0">
                          <a:solidFill>
                            <a:schemeClr val="tx1"/>
                          </a:solidFill>
                          <a:latin typeface="Myriad Pro" panose="020B0503030403020204"/>
                        </a:rPr>
                        <a:t>Capacité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400" b="0" dirty="0">
                          <a:solidFill>
                            <a:schemeClr val="tx1"/>
                          </a:solidFill>
                          <a:latin typeface="Myriad Pro" panose="020B0503030403020204"/>
                        </a:rPr>
                        <a:t>25L/6 tranches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6057483"/>
                  </a:ext>
                </a:extLst>
              </a:tr>
              <a:tr h="402566">
                <a:tc>
                  <a:txBody>
                    <a:bodyPr/>
                    <a:lstStyle/>
                    <a:p>
                      <a:r>
                        <a:rPr lang="fr-CA" sz="1400" b="1" noProof="0" dirty="0">
                          <a:solidFill>
                            <a:schemeClr val="tx1"/>
                          </a:solidFill>
                          <a:latin typeface="Myriad Pro" panose="020B0503030403020204"/>
                        </a:rPr>
                        <a:t>Consommation énergétique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400" b="0" dirty="0">
                          <a:solidFill>
                            <a:schemeClr val="tx1"/>
                          </a:solidFill>
                          <a:latin typeface="Myriad Pro" panose="020B0503030403020204"/>
                        </a:rPr>
                        <a:t>1,5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8758267"/>
                  </a:ext>
                </a:extLst>
              </a:tr>
              <a:tr h="374752">
                <a:tc>
                  <a:txBody>
                    <a:bodyPr/>
                    <a:lstStyle/>
                    <a:p>
                      <a:r>
                        <a:rPr lang="fr-CA" sz="1400" b="1" noProof="0" dirty="0">
                          <a:solidFill>
                            <a:schemeClr val="tx1"/>
                          </a:solidFill>
                          <a:latin typeface="Myriad Pro" panose="020B0503030403020204"/>
                        </a:rPr>
                        <a:t>Dimensions externes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400" b="0" dirty="0">
                          <a:solidFill>
                            <a:schemeClr val="tx1"/>
                          </a:solidFill>
                          <a:latin typeface="Myriad Pro" panose="020B0503030403020204"/>
                        </a:rPr>
                        <a:t>18,98 x 15,59 x 10,78 po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986423"/>
                  </a:ext>
                </a:extLst>
              </a:tr>
              <a:tr h="374752">
                <a:tc>
                  <a:txBody>
                    <a:bodyPr/>
                    <a:lstStyle/>
                    <a:p>
                      <a:r>
                        <a:rPr lang="fr-CA" sz="1400" b="1" noProof="0" dirty="0">
                          <a:solidFill>
                            <a:schemeClr val="tx1"/>
                          </a:solidFill>
                          <a:latin typeface="Myriad Pro" panose="020B0503030403020204"/>
                        </a:rPr>
                        <a:t>Poids 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1400" b="0" dirty="0">
                          <a:solidFill>
                            <a:schemeClr val="tx1"/>
                          </a:solidFill>
                          <a:latin typeface="Myriad Pro" panose="020B0503030403020204"/>
                        </a:rPr>
                        <a:t>16,2 lb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979433"/>
                  </a:ext>
                </a:extLst>
              </a:tr>
              <a:tr h="874420">
                <a:tc>
                  <a:txBody>
                    <a:bodyPr/>
                    <a:lstStyle/>
                    <a:p>
                      <a:r>
                        <a:rPr lang="fr-CA" sz="1400" b="1" noProof="0" dirty="0">
                          <a:solidFill>
                            <a:schemeClr val="tx1"/>
                          </a:solidFill>
                          <a:latin typeface="Myriad Pro" panose="020B0503030403020204"/>
                        </a:rPr>
                        <a:t>Accessoires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400" b="0" noProof="0" dirty="0">
                          <a:solidFill>
                            <a:schemeClr val="tx1"/>
                          </a:solidFill>
                          <a:latin typeface="Myriad Pro" panose="020B0503030403020204"/>
                        </a:rPr>
                        <a:t>plateau à miettes, kit </a:t>
                      </a:r>
                      <a:r>
                        <a:rPr lang="fr-CA" sz="1400" b="0" noProof="0">
                          <a:solidFill>
                            <a:schemeClr val="tx1"/>
                          </a:solidFill>
                          <a:latin typeface="Myriad Pro" panose="020B0503030403020204"/>
                        </a:rPr>
                        <a:t>de rôtisserie </a:t>
                      </a:r>
                      <a:r>
                        <a:rPr lang="fr-CA" sz="1400" b="0" noProof="0" dirty="0">
                          <a:solidFill>
                            <a:schemeClr val="tx1"/>
                          </a:solidFill>
                          <a:latin typeface="Myriad Pro" panose="020B0503030403020204"/>
                        </a:rPr>
                        <a:t>+ élévateur, grille de cuisson, moule de cuisson, pince de la grille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7805054"/>
                  </a:ext>
                </a:extLst>
              </a:tr>
              <a:tr h="374752">
                <a:tc>
                  <a:txBody>
                    <a:bodyPr/>
                    <a:lstStyle/>
                    <a:p>
                      <a:r>
                        <a:rPr lang="fr-CA" sz="1400" b="1" noProof="0" dirty="0">
                          <a:solidFill>
                            <a:schemeClr val="tx1"/>
                          </a:solidFill>
                          <a:latin typeface="Myriad Pro" panose="020B0503030403020204"/>
                        </a:rPr>
                        <a:t>Pays d’origine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400" b="0" noProof="0" dirty="0">
                          <a:solidFill>
                            <a:schemeClr val="tx1"/>
                          </a:solidFill>
                          <a:latin typeface="Myriad Pro" panose="020B0503030403020204"/>
                        </a:rPr>
                        <a:t>Chine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6180168"/>
                  </a:ext>
                </a:extLst>
              </a:tr>
            </a:tbl>
          </a:graphicData>
        </a:graphic>
      </p:graphicFrame>
      <p:pic>
        <p:nvPicPr>
          <p:cNvPr id="11" name="Picture 4">
            <a:extLst>
              <a:ext uri="{FF2B5EF4-FFF2-40B4-BE49-F238E27FC236}">
                <a16:creationId xmlns:a16="http://schemas.microsoft.com/office/drawing/2014/main" id="{8B2A7C01-1757-45FE-B5FF-2EC9D8EEC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6" y="6173501"/>
            <a:ext cx="1732684" cy="2617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6702B02-1CB5-42BD-A1A2-5A05700D2A39}"/>
              </a:ext>
            </a:extLst>
          </p:cNvPr>
          <p:cNvPicPr>
            <a:picLocks noChangeAspect="1"/>
          </p:cNvPicPr>
          <p:nvPr/>
        </p:nvPicPr>
        <p:blipFill>
          <a:blip r:embed="rId3"/>
          <a:stretch>
            <a:fillRect/>
          </a:stretch>
        </p:blipFill>
        <p:spPr>
          <a:xfrm>
            <a:off x="6859612" y="1981199"/>
            <a:ext cx="4343576" cy="4001355"/>
          </a:xfrm>
          <a:prstGeom prst="rect">
            <a:avLst/>
          </a:prstGeom>
        </p:spPr>
      </p:pic>
    </p:spTree>
    <p:extLst>
      <p:ext uri="{BB962C8B-B14F-4D97-AF65-F5344CB8AC3E}">
        <p14:creationId xmlns:p14="http://schemas.microsoft.com/office/powerpoint/2010/main" val="665670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648439FAA447478B6E1546541EA3D0" ma:contentTypeVersion="13" ma:contentTypeDescription="Create a new document." ma:contentTypeScope="" ma:versionID="86a6f716587d39091feefc139f7fdbd6">
  <xsd:schema xmlns:xsd="http://www.w3.org/2001/XMLSchema" xmlns:xs="http://www.w3.org/2001/XMLSchema" xmlns:p="http://schemas.microsoft.com/office/2006/metadata/properties" xmlns:ns2="f0d03756-be3b-4b3f-a8e3-860cdf9e79af" xmlns:ns3="dc0e3db0-062a-4b0e-8403-9734de2cbd78" targetNamespace="http://schemas.microsoft.com/office/2006/metadata/properties" ma:root="true" ma:fieldsID="f2863e9f286acbedaff815b64d173255" ns2:_="" ns3:_="">
    <xsd:import namespace="f0d03756-be3b-4b3f-a8e3-860cdf9e79af"/>
    <xsd:import namespace="dc0e3db0-062a-4b0e-8403-9734de2cbd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d03756-be3b-4b3f-a8e3-860cdf9e79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0e3db0-062a-4b0e-8403-9734de2cbd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BB4AE3-ABF9-4419-AC7A-DFE7696472B8}">
  <ds:schemaRefs>
    <ds:schemaRef ds:uri="http://schemas.microsoft.com/sharepoint/v3/contenttype/forms"/>
  </ds:schemaRefs>
</ds:datastoreItem>
</file>

<file path=customXml/itemProps2.xml><?xml version="1.0" encoding="utf-8"?>
<ds:datastoreItem xmlns:ds="http://schemas.openxmlformats.org/officeDocument/2006/customXml" ds:itemID="{A5001921-0878-495C-A0B2-36F7987D76B7}">
  <ds:schemaRefs>
    <ds:schemaRef ds:uri="http://schemas.microsoft.com/office/2006/documentManagement/types"/>
    <ds:schemaRef ds:uri="http://purl.org/dc/elements/1.1/"/>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dc0e3db0-062a-4b0e-8403-9734de2cbd78"/>
    <ds:schemaRef ds:uri="f0d03756-be3b-4b3f-a8e3-860cdf9e79af"/>
    <ds:schemaRef ds:uri="http://purl.org/dc/dcmitype/"/>
  </ds:schemaRefs>
</ds:datastoreItem>
</file>

<file path=customXml/itemProps3.xml><?xml version="1.0" encoding="utf-8"?>
<ds:datastoreItem xmlns:ds="http://schemas.openxmlformats.org/officeDocument/2006/customXml" ds:itemID="{79221759-278A-4BA4-A98A-8FAC4BBBF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d03756-be3b-4b3f-a8e3-860cdf9e79af"/>
    <ds:schemaRef ds:uri="dc0e3db0-062a-4b0e-8403-9734de2cbd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472</TotalTime>
  <Words>309</Words>
  <Application>Microsoft Office PowerPoint</Application>
  <PresentationFormat>Widescreen</PresentationFormat>
  <Paragraphs>28</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Myriad Pro</vt:lpstr>
      <vt:lpstr>Office Theme</vt:lpstr>
      <vt:lpstr>Four grille-pain numérique Toshiba 25L à 6 tranches, en acier inoxydable WTR-A25ASS </vt:lpstr>
      <vt:lpstr>Four grille-pain numérique Toshiba 25L à 6 tranches, en acier inoxydable</vt:lpstr>
      <vt:lpstr>Four grille-pain numérique Toshiba 25L à 6 tranches, en acier inoxydable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France</cp:lastModifiedBy>
  <cp:revision>20</cp:revision>
  <cp:lastPrinted>2021-03-04T20:10:18Z</cp:lastPrinted>
  <dcterms:created xsi:type="dcterms:W3CDTF">2019-01-22T14:19:16Z</dcterms:created>
  <dcterms:modified xsi:type="dcterms:W3CDTF">2021-07-07T17:51:24Z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0x0101009D648439FAA447478B6E1546541EA3D0</vt:lpwstr>
  </property>
</Properties>
</file>