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7315200" cy="123444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E87D21-36D6-42DC-8AB1-E841AB180CFB}" v="5" dt="2021-06-18T12:38:29.076"/>
    <p1510:client id="{CE5931B2-2874-44DA-B626-D0D030A212BC}" v="6" dt="2021-06-18T12:59:16.9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34"/>
    <p:restoredTop sz="94599"/>
  </p:normalViewPr>
  <p:slideViewPr>
    <p:cSldViewPr snapToGrid="0" snapToObjects="1">
      <p:cViewPr varScale="1">
        <p:scale>
          <a:sx n="68" d="100"/>
          <a:sy n="68" d="100"/>
        </p:scale>
        <p:origin x="10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B9B2-F160-C940-8EA1-2BBD952C2F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28661" y="1605369"/>
            <a:ext cx="6639339" cy="2630189"/>
          </a:xfrm>
        </p:spPr>
        <p:txBody>
          <a:bodyPr lIns="0" tIns="0" rIns="0" bIns="0" anchor="t">
            <a:noAutofit/>
          </a:bodyPr>
          <a:lstStyle>
            <a:lvl1pPr algn="l">
              <a:defRPr sz="7600"/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4DCEE-E48B-5045-816B-ECBC3750F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8FA6-B03E-4741-8C76-2F4C91D24325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D655E0-826B-194F-B723-0D2E0A8F8E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14684"/>
            <a:ext cx="2723322" cy="171468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C40715C-6C9F-6749-9E5D-825414D4961C}"/>
              </a:ext>
            </a:extLst>
          </p:cNvPr>
          <p:cNvSpPr/>
          <p:nvPr userDrawn="1"/>
        </p:nvSpPr>
        <p:spPr>
          <a:xfrm>
            <a:off x="10290313" y="5546035"/>
            <a:ext cx="1901687" cy="1311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376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AE86C-04C4-5546-B148-94F6814DC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84" y="365125"/>
            <a:ext cx="10035971" cy="1490030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64580-BACD-984C-A5C5-6CB4A093E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84" y="1855155"/>
            <a:ext cx="4838144" cy="3952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AA941-6491-A94C-8541-839A903D6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9809" y="1855155"/>
            <a:ext cx="4838146" cy="3952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535BF-1938-0B44-80B4-5F4683F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8FA6-B03E-4741-8C76-2F4C91D243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466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9B9FF-719A-714C-93F4-80D9C138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8FA6-B03E-4741-8C76-2F4C91D243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161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AEF9C-2808-4D44-97A3-1D9BEAE17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8661" y="2555348"/>
            <a:ext cx="6639339" cy="1795301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DBC50-7989-2042-8315-103F29D9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8FA6-B03E-4741-8C76-2F4C91D24325}" type="slidenum">
              <a:rPr lang="hu-HU" smtClean="0"/>
              <a:t>‹#›</a:t>
            </a:fld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2B84BE-DC4A-BD40-98E7-7F30695E4CBF}"/>
              </a:ext>
            </a:extLst>
          </p:cNvPr>
          <p:cNvSpPr/>
          <p:nvPr userDrawn="1"/>
        </p:nvSpPr>
        <p:spPr>
          <a:xfrm>
            <a:off x="10290313" y="5546035"/>
            <a:ext cx="1901687" cy="1311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216355-A374-2447-A499-F80C5F5E3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72026"/>
            <a:ext cx="1361661" cy="171468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7261F13-6C7F-8A45-AA5F-ECA059D1A4FD}"/>
              </a:ext>
            </a:extLst>
          </p:cNvPr>
          <p:cNvSpPr txBox="1">
            <a:spLocks/>
          </p:cNvSpPr>
          <p:nvPr userDrawn="1"/>
        </p:nvSpPr>
        <p:spPr>
          <a:xfrm>
            <a:off x="1361662" y="2060713"/>
            <a:ext cx="2667000" cy="29353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8500" b="0" dirty="0">
                <a:latin typeface="Myriad Pro" panose="020B0503030403020204" pitchFamily="34" charset="0"/>
              </a:rPr>
              <a:t>1</a:t>
            </a:r>
            <a:endParaRPr lang="hu-HU" sz="18500" b="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8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AEF9C-2808-4D44-97A3-1D9BEAE17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8661" y="2555348"/>
            <a:ext cx="6639339" cy="1795301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DBC50-7989-2042-8315-103F29D9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8FA6-B03E-4741-8C76-2F4C91D24325}" type="slidenum">
              <a:rPr lang="hu-HU" smtClean="0"/>
              <a:t>‹#›</a:t>
            </a:fld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2B84BE-DC4A-BD40-98E7-7F30695E4CBF}"/>
              </a:ext>
            </a:extLst>
          </p:cNvPr>
          <p:cNvSpPr/>
          <p:nvPr userDrawn="1"/>
        </p:nvSpPr>
        <p:spPr>
          <a:xfrm>
            <a:off x="10290313" y="5546035"/>
            <a:ext cx="1901687" cy="1311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7261F13-6C7F-8A45-AA5F-ECA059D1A4FD}"/>
              </a:ext>
            </a:extLst>
          </p:cNvPr>
          <p:cNvSpPr txBox="1">
            <a:spLocks/>
          </p:cNvSpPr>
          <p:nvPr userDrawn="1"/>
        </p:nvSpPr>
        <p:spPr>
          <a:xfrm>
            <a:off x="1361662" y="2060713"/>
            <a:ext cx="2667000" cy="29353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8500" b="0" dirty="0">
                <a:latin typeface="Myriad Pro" panose="020B0503030403020204" pitchFamily="34" charset="0"/>
              </a:rPr>
              <a:t>2</a:t>
            </a:r>
            <a:endParaRPr lang="hu-HU" sz="18500" b="0" dirty="0">
              <a:latin typeface="Myriad Pro" panose="020B0503030403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08D62C-CE51-3E41-B284-94932BDB70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72026"/>
            <a:ext cx="1361661" cy="171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6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AEF9C-2808-4D44-97A3-1D9BEAE17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8661" y="2555348"/>
            <a:ext cx="6639339" cy="1795301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DBC50-7989-2042-8315-103F29D9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8FA6-B03E-4741-8C76-2F4C91D24325}" type="slidenum">
              <a:rPr lang="hu-HU" smtClean="0"/>
              <a:t>‹#›</a:t>
            </a:fld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2B84BE-DC4A-BD40-98E7-7F30695E4CBF}"/>
              </a:ext>
            </a:extLst>
          </p:cNvPr>
          <p:cNvSpPr/>
          <p:nvPr userDrawn="1"/>
        </p:nvSpPr>
        <p:spPr>
          <a:xfrm>
            <a:off x="10290313" y="5546035"/>
            <a:ext cx="1901687" cy="1311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7261F13-6C7F-8A45-AA5F-ECA059D1A4FD}"/>
              </a:ext>
            </a:extLst>
          </p:cNvPr>
          <p:cNvSpPr txBox="1">
            <a:spLocks/>
          </p:cNvSpPr>
          <p:nvPr userDrawn="1"/>
        </p:nvSpPr>
        <p:spPr>
          <a:xfrm>
            <a:off x="1361662" y="2060713"/>
            <a:ext cx="2667000" cy="29353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8500" b="0" dirty="0">
                <a:latin typeface="Myriad Pro" panose="020B0503030403020204" pitchFamily="34" charset="0"/>
              </a:rPr>
              <a:t>3</a:t>
            </a:r>
            <a:endParaRPr lang="hu-HU" sz="18500" b="0" dirty="0">
              <a:latin typeface="Myriad Pro" panose="020B0503030403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FBA877-E35D-4F47-904F-CD898103A4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72026"/>
            <a:ext cx="1361661" cy="171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5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AEF9C-2808-4D44-97A3-1D9BEAE17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8661" y="2555348"/>
            <a:ext cx="6639339" cy="1795301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DBC50-7989-2042-8315-103F29D9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8FA6-B03E-4741-8C76-2F4C91D24325}" type="slidenum">
              <a:rPr lang="hu-HU" smtClean="0"/>
              <a:t>‹#›</a:t>
            </a:fld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2B84BE-DC4A-BD40-98E7-7F30695E4CBF}"/>
              </a:ext>
            </a:extLst>
          </p:cNvPr>
          <p:cNvSpPr/>
          <p:nvPr userDrawn="1"/>
        </p:nvSpPr>
        <p:spPr>
          <a:xfrm>
            <a:off x="10290313" y="5546035"/>
            <a:ext cx="1901687" cy="1311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7261F13-6C7F-8A45-AA5F-ECA059D1A4FD}"/>
              </a:ext>
            </a:extLst>
          </p:cNvPr>
          <p:cNvSpPr txBox="1">
            <a:spLocks/>
          </p:cNvSpPr>
          <p:nvPr userDrawn="1"/>
        </p:nvSpPr>
        <p:spPr>
          <a:xfrm>
            <a:off x="1361662" y="2060713"/>
            <a:ext cx="2667000" cy="29353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8500" b="0" i="0" dirty="0">
                <a:latin typeface="Myriad Pro" panose="020B0503030403020204" pitchFamily="34" charset="0"/>
              </a:rPr>
              <a:t>4</a:t>
            </a:r>
            <a:endParaRPr lang="hu-HU" sz="18500" b="0" i="0" dirty="0">
              <a:latin typeface="Myriad Pro" panose="020B05030304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443EC0-5084-904C-91AD-95EDE540A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72026"/>
            <a:ext cx="1361661" cy="171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6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AEF9C-2808-4D44-97A3-1D9BEAE17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8661" y="2555348"/>
            <a:ext cx="6639339" cy="1795301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DBC50-7989-2042-8315-103F29D9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8FA6-B03E-4741-8C76-2F4C91D24325}" type="slidenum">
              <a:rPr lang="hu-HU" smtClean="0"/>
              <a:t>‹#›</a:t>
            </a:fld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2B84BE-DC4A-BD40-98E7-7F30695E4CBF}"/>
              </a:ext>
            </a:extLst>
          </p:cNvPr>
          <p:cNvSpPr/>
          <p:nvPr userDrawn="1"/>
        </p:nvSpPr>
        <p:spPr>
          <a:xfrm>
            <a:off x="10290313" y="5546035"/>
            <a:ext cx="1901687" cy="1311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7261F13-6C7F-8A45-AA5F-ECA059D1A4FD}"/>
              </a:ext>
            </a:extLst>
          </p:cNvPr>
          <p:cNvSpPr txBox="1">
            <a:spLocks/>
          </p:cNvSpPr>
          <p:nvPr userDrawn="1"/>
        </p:nvSpPr>
        <p:spPr>
          <a:xfrm>
            <a:off x="1361662" y="2060713"/>
            <a:ext cx="2667000" cy="29353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8500" b="0" i="0" dirty="0">
                <a:latin typeface="Myriad Pro" panose="020B0503030403020204" pitchFamily="34" charset="0"/>
              </a:rPr>
              <a:t>5</a:t>
            </a:r>
            <a:endParaRPr lang="hu-HU" sz="18500" b="0" i="0" dirty="0">
              <a:latin typeface="Myriad Pro" panose="020B05030304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A147F8-2789-2B47-821C-15CA72D89A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72026"/>
            <a:ext cx="1361661" cy="171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1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AEF9C-2808-4D44-97A3-1D9BEAE17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8661" y="2555348"/>
            <a:ext cx="6639339" cy="1795301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DBC50-7989-2042-8315-103F29D9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8FA6-B03E-4741-8C76-2F4C91D24325}" type="slidenum">
              <a:rPr lang="hu-HU" smtClean="0"/>
              <a:t>‹#›</a:t>
            </a:fld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2B84BE-DC4A-BD40-98E7-7F30695E4CBF}"/>
              </a:ext>
            </a:extLst>
          </p:cNvPr>
          <p:cNvSpPr/>
          <p:nvPr userDrawn="1"/>
        </p:nvSpPr>
        <p:spPr>
          <a:xfrm>
            <a:off x="10290313" y="5546035"/>
            <a:ext cx="1901687" cy="1311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7261F13-6C7F-8A45-AA5F-ECA059D1A4FD}"/>
              </a:ext>
            </a:extLst>
          </p:cNvPr>
          <p:cNvSpPr txBox="1">
            <a:spLocks/>
          </p:cNvSpPr>
          <p:nvPr userDrawn="1"/>
        </p:nvSpPr>
        <p:spPr>
          <a:xfrm>
            <a:off x="1361662" y="2060713"/>
            <a:ext cx="2667000" cy="29353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8500" b="0" dirty="0">
                <a:latin typeface="Myriad Pro" panose="020B0503030403020204" pitchFamily="34" charset="0"/>
              </a:rPr>
              <a:t>6</a:t>
            </a:r>
            <a:endParaRPr lang="hu-HU" sz="18500" b="0" dirty="0">
              <a:latin typeface="Myriad Pro" panose="020B05030304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39548F-AC21-9449-9D15-F064B9FD3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72026"/>
            <a:ext cx="1361661" cy="171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2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60F1A-CB07-D242-8C3E-E28564500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681" y="359681"/>
            <a:ext cx="7027973" cy="1600200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F8D06-C6CF-4E44-BA43-954CECB33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47336" y="359680"/>
            <a:ext cx="4084983" cy="6137901"/>
          </a:xfrm>
          <a:custGeom>
            <a:avLst/>
            <a:gdLst>
              <a:gd name="connsiteX0" fmla="*/ 0 w 4084983"/>
              <a:gd name="connsiteY0" fmla="*/ 0 h 6137901"/>
              <a:gd name="connsiteX1" fmla="*/ 4084983 w 4084983"/>
              <a:gd name="connsiteY1" fmla="*/ 0 h 6137901"/>
              <a:gd name="connsiteX2" fmla="*/ 4084983 w 4084983"/>
              <a:gd name="connsiteY2" fmla="*/ 6137901 h 6137901"/>
              <a:gd name="connsiteX3" fmla="*/ 0 w 4084983"/>
              <a:gd name="connsiteY3" fmla="*/ 6137901 h 6137901"/>
              <a:gd name="connsiteX4" fmla="*/ 0 w 4084983"/>
              <a:gd name="connsiteY4" fmla="*/ 0 h 6137901"/>
              <a:gd name="connsiteX0" fmla="*/ 0 w 4084983"/>
              <a:gd name="connsiteY0" fmla="*/ 0 h 6143429"/>
              <a:gd name="connsiteX1" fmla="*/ 4084983 w 4084983"/>
              <a:gd name="connsiteY1" fmla="*/ 0 h 6143429"/>
              <a:gd name="connsiteX2" fmla="*/ 4084983 w 4084983"/>
              <a:gd name="connsiteY2" fmla="*/ 6137901 h 6143429"/>
              <a:gd name="connsiteX3" fmla="*/ 2931321 w 4084983"/>
              <a:gd name="connsiteY3" fmla="*/ 6143429 h 6143429"/>
              <a:gd name="connsiteX4" fmla="*/ 0 w 4084983"/>
              <a:gd name="connsiteY4" fmla="*/ 6137901 h 6143429"/>
              <a:gd name="connsiteX5" fmla="*/ 0 w 4084983"/>
              <a:gd name="connsiteY5" fmla="*/ 0 h 6143429"/>
              <a:gd name="connsiteX0" fmla="*/ 0 w 4084983"/>
              <a:gd name="connsiteY0" fmla="*/ 0 h 6143429"/>
              <a:gd name="connsiteX1" fmla="*/ 4084983 w 4084983"/>
              <a:gd name="connsiteY1" fmla="*/ 0 h 6143429"/>
              <a:gd name="connsiteX2" fmla="*/ 4084983 w 4084983"/>
              <a:gd name="connsiteY2" fmla="*/ 6137901 h 6143429"/>
              <a:gd name="connsiteX3" fmla="*/ 3084787 w 4084983"/>
              <a:gd name="connsiteY3" fmla="*/ 5644666 h 6143429"/>
              <a:gd name="connsiteX4" fmla="*/ 2931321 w 4084983"/>
              <a:gd name="connsiteY4" fmla="*/ 6143429 h 6143429"/>
              <a:gd name="connsiteX5" fmla="*/ 0 w 4084983"/>
              <a:gd name="connsiteY5" fmla="*/ 6137901 h 6143429"/>
              <a:gd name="connsiteX6" fmla="*/ 0 w 4084983"/>
              <a:gd name="connsiteY6" fmla="*/ 0 h 6143429"/>
              <a:gd name="connsiteX0" fmla="*/ 0 w 4084983"/>
              <a:gd name="connsiteY0" fmla="*/ 0 h 6143429"/>
              <a:gd name="connsiteX1" fmla="*/ 4084983 w 4084983"/>
              <a:gd name="connsiteY1" fmla="*/ 0 h 6143429"/>
              <a:gd name="connsiteX2" fmla="*/ 4084983 w 4084983"/>
              <a:gd name="connsiteY2" fmla="*/ 6137901 h 6143429"/>
              <a:gd name="connsiteX3" fmla="*/ 3084787 w 4084983"/>
              <a:gd name="connsiteY3" fmla="*/ 5644666 h 6143429"/>
              <a:gd name="connsiteX4" fmla="*/ 3078393 w 4084983"/>
              <a:gd name="connsiteY4" fmla="*/ 6143429 h 6143429"/>
              <a:gd name="connsiteX5" fmla="*/ 0 w 4084983"/>
              <a:gd name="connsiteY5" fmla="*/ 6137901 h 6143429"/>
              <a:gd name="connsiteX6" fmla="*/ 0 w 4084983"/>
              <a:gd name="connsiteY6" fmla="*/ 0 h 6143429"/>
              <a:gd name="connsiteX0" fmla="*/ 0 w 4084983"/>
              <a:gd name="connsiteY0" fmla="*/ 0 h 6137906"/>
              <a:gd name="connsiteX1" fmla="*/ 4084983 w 4084983"/>
              <a:gd name="connsiteY1" fmla="*/ 0 h 6137906"/>
              <a:gd name="connsiteX2" fmla="*/ 4084983 w 4084983"/>
              <a:gd name="connsiteY2" fmla="*/ 6137901 h 6137906"/>
              <a:gd name="connsiteX3" fmla="*/ 3084787 w 4084983"/>
              <a:gd name="connsiteY3" fmla="*/ 5644666 h 6137906"/>
              <a:gd name="connsiteX4" fmla="*/ 3078393 w 4084983"/>
              <a:gd name="connsiteY4" fmla="*/ 6133632 h 6137906"/>
              <a:gd name="connsiteX5" fmla="*/ 0 w 4084983"/>
              <a:gd name="connsiteY5" fmla="*/ 6137901 h 6137906"/>
              <a:gd name="connsiteX6" fmla="*/ 0 w 4084983"/>
              <a:gd name="connsiteY6" fmla="*/ 0 h 6137906"/>
              <a:gd name="connsiteX0" fmla="*/ 0 w 4084983"/>
              <a:gd name="connsiteY0" fmla="*/ 0 h 6137901"/>
              <a:gd name="connsiteX1" fmla="*/ 4084983 w 4084983"/>
              <a:gd name="connsiteY1" fmla="*/ 0 h 6137901"/>
              <a:gd name="connsiteX2" fmla="*/ 4084983 w 4084983"/>
              <a:gd name="connsiteY2" fmla="*/ 5644778 h 6137901"/>
              <a:gd name="connsiteX3" fmla="*/ 3084787 w 4084983"/>
              <a:gd name="connsiteY3" fmla="*/ 5644666 h 6137901"/>
              <a:gd name="connsiteX4" fmla="*/ 3078393 w 4084983"/>
              <a:gd name="connsiteY4" fmla="*/ 6133632 h 6137901"/>
              <a:gd name="connsiteX5" fmla="*/ 0 w 4084983"/>
              <a:gd name="connsiteY5" fmla="*/ 6137901 h 6137901"/>
              <a:gd name="connsiteX6" fmla="*/ 0 w 4084983"/>
              <a:gd name="connsiteY6" fmla="*/ 0 h 6137901"/>
              <a:gd name="connsiteX0" fmla="*/ 0 w 4084983"/>
              <a:gd name="connsiteY0" fmla="*/ 0 h 6137901"/>
              <a:gd name="connsiteX1" fmla="*/ 4084983 w 4084983"/>
              <a:gd name="connsiteY1" fmla="*/ 0 h 6137901"/>
              <a:gd name="connsiteX2" fmla="*/ 4084983 w 4084983"/>
              <a:gd name="connsiteY2" fmla="*/ 5644778 h 6137901"/>
              <a:gd name="connsiteX3" fmla="*/ 3026004 w 4084983"/>
              <a:gd name="connsiteY3" fmla="*/ 5625072 h 6137901"/>
              <a:gd name="connsiteX4" fmla="*/ 3078393 w 4084983"/>
              <a:gd name="connsiteY4" fmla="*/ 6133632 h 6137901"/>
              <a:gd name="connsiteX5" fmla="*/ 0 w 4084983"/>
              <a:gd name="connsiteY5" fmla="*/ 6137901 h 6137901"/>
              <a:gd name="connsiteX6" fmla="*/ 0 w 4084983"/>
              <a:gd name="connsiteY6" fmla="*/ 0 h 6137901"/>
              <a:gd name="connsiteX0" fmla="*/ 0 w 4084983"/>
              <a:gd name="connsiteY0" fmla="*/ 0 h 6137901"/>
              <a:gd name="connsiteX1" fmla="*/ 4084983 w 4084983"/>
              <a:gd name="connsiteY1" fmla="*/ 0 h 6137901"/>
              <a:gd name="connsiteX2" fmla="*/ 4084983 w 4084983"/>
              <a:gd name="connsiteY2" fmla="*/ 5644778 h 6137901"/>
              <a:gd name="connsiteX3" fmla="*/ 3078256 w 4084983"/>
              <a:gd name="connsiteY3" fmla="*/ 5644666 h 6137901"/>
              <a:gd name="connsiteX4" fmla="*/ 3078393 w 4084983"/>
              <a:gd name="connsiteY4" fmla="*/ 6133632 h 6137901"/>
              <a:gd name="connsiteX5" fmla="*/ 0 w 4084983"/>
              <a:gd name="connsiteY5" fmla="*/ 6137901 h 6137901"/>
              <a:gd name="connsiteX6" fmla="*/ 0 w 4084983"/>
              <a:gd name="connsiteY6" fmla="*/ 0 h 6137901"/>
              <a:gd name="connsiteX0" fmla="*/ 0 w 4084983"/>
              <a:gd name="connsiteY0" fmla="*/ 0 h 6137901"/>
              <a:gd name="connsiteX1" fmla="*/ 4084983 w 4084983"/>
              <a:gd name="connsiteY1" fmla="*/ 0 h 6137901"/>
              <a:gd name="connsiteX2" fmla="*/ 4084983 w 4084983"/>
              <a:gd name="connsiteY2" fmla="*/ 5641512 h 6137901"/>
              <a:gd name="connsiteX3" fmla="*/ 3078256 w 4084983"/>
              <a:gd name="connsiteY3" fmla="*/ 5644666 h 6137901"/>
              <a:gd name="connsiteX4" fmla="*/ 3078393 w 4084983"/>
              <a:gd name="connsiteY4" fmla="*/ 6133632 h 6137901"/>
              <a:gd name="connsiteX5" fmla="*/ 0 w 4084983"/>
              <a:gd name="connsiteY5" fmla="*/ 6137901 h 6137901"/>
              <a:gd name="connsiteX6" fmla="*/ 0 w 4084983"/>
              <a:gd name="connsiteY6" fmla="*/ 0 h 6137901"/>
              <a:gd name="connsiteX0" fmla="*/ 0 w 4084983"/>
              <a:gd name="connsiteY0" fmla="*/ 0 h 6137901"/>
              <a:gd name="connsiteX1" fmla="*/ 4084983 w 4084983"/>
              <a:gd name="connsiteY1" fmla="*/ 0 h 6137901"/>
              <a:gd name="connsiteX2" fmla="*/ 4084983 w 4084983"/>
              <a:gd name="connsiteY2" fmla="*/ 5641512 h 6137901"/>
              <a:gd name="connsiteX3" fmla="*/ 3014756 w 4084983"/>
              <a:gd name="connsiteY3" fmla="*/ 5612916 h 6137901"/>
              <a:gd name="connsiteX4" fmla="*/ 3078393 w 4084983"/>
              <a:gd name="connsiteY4" fmla="*/ 6133632 h 6137901"/>
              <a:gd name="connsiteX5" fmla="*/ 0 w 4084983"/>
              <a:gd name="connsiteY5" fmla="*/ 6137901 h 6137901"/>
              <a:gd name="connsiteX6" fmla="*/ 0 w 4084983"/>
              <a:gd name="connsiteY6" fmla="*/ 0 h 6137901"/>
              <a:gd name="connsiteX0" fmla="*/ 0 w 4084983"/>
              <a:gd name="connsiteY0" fmla="*/ 0 h 6137901"/>
              <a:gd name="connsiteX1" fmla="*/ 4084983 w 4084983"/>
              <a:gd name="connsiteY1" fmla="*/ 0 h 6137901"/>
              <a:gd name="connsiteX2" fmla="*/ 4084983 w 4084983"/>
              <a:gd name="connsiteY2" fmla="*/ 5641512 h 6137901"/>
              <a:gd name="connsiteX3" fmla="*/ 3078256 w 4084983"/>
              <a:gd name="connsiteY3" fmla="*/ 5635141 h 6137901"/>
              <a:gd name="connsiteX4" fmla="*/ 3078393 w 4084983"/>
              <a:gd name="connsiteY4" fmla="*/ 6133632 h 6137901"/>
              <a:gd name="connsiteX5" fmla="*/ 0 w 4084983"/>
              <a:gd name="connsiteY5" fmla="*/ 6137901 h 6137901"/>
              <a:gd name="connsiteX6" fmla="*/ 0 w 4084983"/>
              <a:gd name="connsiteY6" fmla="*/ 0 h 6137901"/>
              <a:gd name="connsiteX0" fmla="*/ 0 w 4084983"/>
              <a:gd name="connsiteY0" fmla="*/ 0 h 6137901"/>
              <a:gd name="connsiteX1" fmla="*/ 4084983 w 4084983"/>
              <a:gd name="connsiteY1" fmla="*/ 0 h 6137901"/>
              <a:gd name="connsiteX2" fmla="*/ 4084983 w 4084983"/>
              <a:gd name="connsiteY2" fmla="*/ 5641512 h 6137901"/>
              <a:gd name="connsiteX3" fmla="*/ 3075081 w 4084983"/>
              <a:gd name="connsiteY3" fmla="*/ 5641491 h 6137901"/>
              <a:gd name="connsiteX4" fmla="*/ 3078393 w 4084983"/>
              <a:gd name="connsiteY4" fmla="*/ 6133632 h 6137901"/>
              <a:gd name="connsiteX5" fmla="*/ 0 w 4084983"/>
              <a:gd name="connsiteY5" fmla="*/ 6137901 h 6137901"/>
              <a:gd name="connsiteX6" fmla="*/ 0 w 4084983"/>
              <a:gd name="connsiteY6" fmla="*/ 0 h 6137901"/>
              <a:gd name="connsiteX0" fmla="*/ 0 w 4084983"/>
              <a:gd name="connsiteY0" fmla="*/ 0 h 6137901"/>
              <a:gd name="connsiteX1" fmla="*/ 4084983 w 4084983"/>
              <a:gd name="connsiteY1" fmla="*/ 0 h 6137901"/>
              <a:gd name="connsiteX2" fmla="*/ 4084983 w 4084983"/>
              <a:gd name="connsiteY2" fmla="*/ 5641512 h 6137901"/>
              <a:gd name="connsiteX3" fmla="*/ 3075081 w 4084983"/>
              <a:gd name="connsiteY3" fmla="*/ 5641491 h 6137901"/>
              <a:gd name="connsiteX4" fmla="*/ 3075218 w 4084983"/>
              <a:gd name="connsiteY4" fmla="*/ 6136807 h 6137901"/>
              <a:gd name="connsiteX5" fmla="*/ 0 w 4084983"/>
              <a:gd name="connsiteY5" fmla="*/ 6137901 h 6137901"/>
              <a:gd name="connsiteX6" fmla="*/ 0 w 4084983"/>
              <a:gd name="connsiteY6" fmla="*/ 0 h 6137901"/>
              <a:gd name="connsiteX0" fmla="*/ 0 w 4084983"/>
              <a:gd name="connsiteY0" fmla="*/ 0 h 6137901"/>
              <a:gd name="connsiteX1" fmla="*/ 4084983 w 4084983"/>
              <a:gd name="connsiteY1" fmla="*/ 0 h 6137901"/>
              <a:gd name="connsiteX2" fmla="*/ 4084983 w 4084983"/>
              <a:gd name="connsiteY2" fmla="*/ 5641512 h 6137901"/>
              <a:gd name="connsiteX3" fmla="*/ 3084606 w 4084983"/>
              <a:gd name="connsiteY3" fmla="*/ 5638316 h 6137901"/>
              <a:gd name="connsiteX4" fmla="*/ 3075218 w 4084983"/>
              <a:gd name="connsiteY4" fmla="*/ 6136807 h 6137901"/>
              <a:gd name="connsiteX5" fmla="*/ 0 w 4084983"/>
              <a:gd name="connsiteY5" fmla="*/ 6137901 h 6137901"/>
              <a:gd name="connsiteX6" fmla="*/ 0 w 4084983"/>
              <a:gd name="connsiteY6" fmla="*/ 0 h 6137901"/>
              <a:gd name="connsiteX0" fmla="*/ 0 w 4084983"/>
              <a:gd name="connsiteY0" fmla="*/ 0 h 6137901"/>
              <a:gd name="connsiteX1" fmla="*/ 4084983 w 4084983"/>
              <a:gd name="connsiteY1" fmla="*/ 0 h 6137901"/>
              <a:gd name="connsiteX2" fmla="*/ 4084983 w 4084983"/>
              <a:gd name="connsiteY2" fmla="*/ 5641512 h 6137901"/>
              <a:gd name="connsiteX3" fmla="*/ 3087781 w 4084983"/>
              <a:gd name="connsiteY3" fmla="*/ 5644666 h 6137901"/>
              <a:gd name="connsiteX4" fmla="*/ 3075218 w 4084983"/>
              <a:gd name="connsiteY4" fmla="*/ 6136807 h 6137901"/>
              <a:gd name="connsiteX5" fmla="*/ 0 w 4084983"/>
              <a:gd name="connsiteY5" fmla="*/ 6137901 h 6137901"/>
              <a:gd name="connsiteX6" fmla="*/ 0 w 4084983"/>
              <a:gd name="connsiteY6" fmla="*/ 0 h 6137901"/>
              <a:gd name="connsiteX0" fmla="*/ 0 w 4084983"/>
              <a:gd name="connsiteY0" fmla="*/ 0 h 6137901"/>
              <a:gd name="connsiteX1" fmla="*/ 4084983 w 4084983"/>
              <a:gd name="connsiteY1" fmla="*/ 0 h 6137901"/>
              <a:gd name="connsiteX2" fmla="*/ 4084983 w 4084983"/>
              <a:gd name="connsiteY2" fmla="*/ 5641512 h 6137901"/>
              <a:gd name="connsiteX3" fmla="*/ 3030631 w 4084983"/>
              <a:gd name="connsiteY3" fmla="*/ 5584341 h 6137901"/>
              <a:gd name="connsiteX4" fmla="*/ 3075218 w 4084983"/>
              <a:gd name="connsiteY4" fmla="*/ 6136807 h 6137901"/>
              <a:gd name="connsiteX5" fmla="*/ 0 w 4084983"/>
              <a:gd name="connsiteY5" fmla="*/ 6137901 h 6137901"/>
              <a:gd name="connsiteX6" fmla="*/ 0 w 4084983"/>
              <a:gd name="connsiteY6" fmla="*/ 0 h 6137901"/>
              <a:gd name="connsiteX0" fmla="*/ 0 w 4084983"/>
              <a:gd name="connsiteY0" fmla="*/ 0 h 6137901"/>
              <a:gd name="connsiteX1" fmla="*/ 4084983 w 4084983"/>
              <a:gd name="connsiteY1" fmla="*/ 0 h 6137901"/>
              <a:gd name="connsiteX2" fmla="*/ 4084983 w 4084983"/>
              <a:gd name="connsiteY2" fmla="*/ 5641512 h 6137901"/>
              <a:gd name="connsiteX3" fmla="*/ 3084606 w 4084983"/>
              <a:gd name="connsiteY3" fmla="*/ 5641491 h 6137901"/>
              <a:gd name="connsiteX4" fmla="*/ 3075218 w 4084983"/>
              <a:gd name="connsiteY4" fmla="*/ 6136807 h 6137901"/>
              <a:gd name="connsiteX5" fmla="*/ 0 w 4084983"/>
              <a:gd name="connsiteY5" fmla="*/ 6137901 h 6137901"/>
              <a:gd name="connsiteX6" fmla="*/ 0 w 4084983"/>
              <a:gd name="connsiteY6" fmla="*/ 0 h 6137901"/>
              <a:gd name="connsiteX0" fmla="*/ 0 w 4084983"/>
              <a:gd name="connsiteY0" fmla="*/ 0 h 6137901"/>
              <a:gd name="connsiteX1" fmla="*/ 4084983 w 4084983"/>
              <a:gd name="connsiteY1" fmla="*/ 0 h 6137901"/>
              <a:gd name="connsiteX2" fmla="*/ 4084983 w 4084983"/>
              <a:gd name="connsiteY2" fmla="*/ 5641512 h 6137901"/>
              <a:gd name="connsiteX3" fmla="*/ 3081431 w 4084983"/>
              <a:gd name="connsiteY3" fmla="*/ 5641491 h 6137901"/>
              <a:gd name="connsiteX4" fmla="*/ 3075218 w 4084983"/>
              <a:gd name="connsiteY4" fmla="*/ 6136807 h 6137901"/>
              <a:gd name="connsiteX5" fmla="*/ 0 w 4084983"/>
              <a:gd name="connsiteY5" fmla="*/ 6137901 h 6137901"/>
              <a:gd name="connsiteX6" fmla="*/ 0 w 4084983"/>
              <a:gd name="connsiteY6" fmla="*/ 0 h 6137901"/>
              <a:gd name="connsiteX0" fmla="*/ 0 w 4084983"/>
              <a:gd name="connsiteY0" fmla="*/ 0 h 6137901"/>
              <a:gd name="connsiteX1" fmla="*/ 4084983 w 4084983"/>
              <a:gd name="connsiteY1" fmla="*/ 0 h 6137901"/>
              <a:gd name="connsiteX2" fmla="*/ 4084983 w 4084983"/>
              <a:gd name="connsiteY2" fmla="*/ 5641512 h 6137901"/>
              <a:gd name="connsiteX3" fmla="*/ 3081431 w 4084983"/>
              <a:gd name="connsiteY3" fmla="*/ 5641491 h 6137901"/>
              <a:gd name="connsiteX4" fmla="*/ 3081568 w 4084983"/>
              <a:gd name="connsiteY4" fmla="*/ 6136807 h 6137901"/>
              <a:gd name="connsiteX5" fmla="*/ 0 w 4084983"/>
              <a:gd name="connsiteY5" fmla="*/ 6137901 h 6137901"/>
              <a:gd name="connsiteX6" fmla="*/ 0 w 4084983"/>
              <a:gd name="connsiteY6" fmla="*/ 0 h 613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4983" h="6137901">
                <a:moveTo>
                  <a:pt x="0" y="0"/>
                </a:moveTo>
                <a:lnTo>
                  <a:pt x="4084983" y="0"/>
                </a:lnTo>
                <a:lnTo>
                  <a:pt x="4084983" y="5641512"/>
                </a:lnTo>
                <a:lnTo>
                  <a:pt x="3081431" y="5641491"/>
                </a:lnTo>
                <a:cubicBezTo>
                  <a:pt x="3079300" y="5807745"/>
                  <a:pt x="3083699" y="5970553"/>
                  <a:pt x="3081568" y="6136807"/>
                </a:cubicBezTo>
                <a:lnTo>
                  <a:pt x="0" y="613790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6397A-01CE-4549-B10B-2DD08D4A4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9681" y="2340002"/>
            <a:ext cx="7027973" cy="3547893"/>
          </a:xfrm>
        </p:spPr>
        <p:txBody>
          <a:bodyPr numCol="2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C8A06-8588-A544-96F5-D08D4D88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8FA6-B03E-4741-8C76-2F4C91D243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071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2A8AA-0C29-EF41-AED5-1545927D6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984" y="365125"/>
            <a:ext cx="9965633" cy="1479650"/>
          </a:xfrm>
        </p:spPr>
        <p:txBody>
          <a:bodyPr anchor="t"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A1976-CD57-0645-8118-41BC2350D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84" y="1844775"/>
            <a:ext cx="9965633" cy="395632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8EEAA-9CAA-1A4A-A518-86659CC20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8FA6-B03E-4741-8C76-2F4C91D243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525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101A81-4732-114A-BD69-A7708B9F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84" y="365125"/>
            <a:ext cx="9965633" cy="13255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9DFF1-411E-314A-B0DC-A8F1245CE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84" y="1825625"/>
            <a:ext cx="99656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34FFF-03EA-6544-905A-6EA534CD1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63648" y="6356350"/>
            <a:ext cx="864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7C908FA6-B03E-4741-8C76-2F4C91D24325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40E224-C78B-2E44-A005-09776B7ECD5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30339" y="6000658"/>
            <a:ext cx="1361661" cy="8573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CDE80E-811C-BA48-BC57-BE8ED9B4BDA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31984" y="6227601"/>
            <a:ext cx="1361661" cy="20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5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7" r:id="rId8"/>
    <p:sldLayoutId id="2147483650" r:id="rId9"/>
    <p:sldLayoutId id="2147483652" r:id="rId10"/>
    <p:sldLayoutId id="21474836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yriad Pro" panose="020B0503030403020204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78" userDrawn="1">
          <p15:clr>
            <a:srgbClr val="F26B43"/>
          </p15:clr>
        </p15:guide>
        <p15:guide id="2" pos="6823" userDrawn="1">
          <p15:clr>
            <a:srgbClr val="F26B43"/>
          </p15:clr>
        </p15:guide>
        <p15:guide id="3" orient="horz" pos="3234" userDrawn="1">
          <p15:clr>
            <a:srgbClr val="F26B43"/>
          </p15:clr>
        </p15:guide>
        <p15:guide id="4" orient="horz" pos="2691" userDrawn="1">
          <p15:clr>
            <a:srgbClr val="F26B43"/>
          </p15:clr>
        </p15:guide>
        <p15:guide id="5" orient="horz" pos="2147" userDrawn="1">
          <p15:clr>
            <a:srgbClr val="F26B43"/>
          </p15:clr>
        </p15:guide>
        <p15:guide id="6" orient="horz" pos="1603" userDrawn="1">
          <p15:clr>
            <a:srgbClr val="F26B43"/>
          </p15:clr>
        </p15:guide>
        <p15:guide id="7" orient="horz" pos="520" userDrawn="1">
          <p15:clr>
            <a:srgbClr val="F26B43"/>
          </p15:clr>
        </p15:guide>
        <p15:guide id="8" orient="horz" pos="1063" userDrawn="1">
          <p15:clr>
            <a:srgbClr val="F26B43"/>
          </p15:clr>
        </p15:guide>
        <p15:guide id="9" pos="5965" userDrawn="1">
          <p15:clr>
            <a:srgbClr val="F26B43"/>
          </p15:clr>
        </p15:guide>
        <p15:guide id="10" pos="5107" userDrawn="1">
          <p15:clr>
            <a:srgbClr val="F26B43"/>
          </p15:clr>
        </p15:guide>
        <p15:guide id="11" pos="4254" userDrawn="1">
          <p15:clr>
            <a:srgbClr val="F26B43"/>
          </p15:clr>
        </p15:guide>
        <p15:guide id="12" pos="3396" userDrawn="1">
          <p15:clr>
            <a:srgbClr val="F26B43"/>
          </p15:clr>
        </p15:guide>
        <p15:guide id="13" pos="2542" userDrawn="1">
          <p15:clr>
            <a:srgbClr val="F26B43"/>
          </p15:clr>
        </p15:guide>
        <p15:guide id="14" pos="1684" userDrawn="1">
          <p15:clr>
            <a:srgbClr val="F26B43"/>
          </p15:clr>
        </p15:guide>
        <p15:guide id="15" pos="830" userDrawn="1">
          <p15:clr>
            <a:srgbClr val="F26B43"/>
          </p15:clr>
        </p15:guide>
        <p15:guide id="16" orient="horz" pos="4048" userDrawn="1">
          <p15:clr>
            <a:srgbClr val="F26B43"/>
          </p15:clr>
        </p15:guide>
        <p15:guide id="17" pos="270" userDrawn="1">
          <p15:clr>
            <a:srgbClr val="F26B43"/>
          </p15:clr>
        </p15:guide>
        <p15:guide id="18" pos="7407" userDrawn="1">
          <p15:clr>
            <a:srgbClr val="F26B43"/>
          </p15:clr>
        </p15:guide>
        <p15:guide id="19" orient="horz" pos="2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AE006D-F4EF-0742-8E92-905918F4F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0190" y="1708732"/>
            <a:ext cx="8995576" cy="1699631"/>
          </a:xfrm>
        </p:spPr>
        <p:txBody>
          <a:bodyPr/>
          <a:lstStyle/>
          <a:p>
            <a:r>
              <a:rPr lang="en-CA" sz="6000" dirty="0"/>
              <a:t>Four grille-pain à convection Toshiba 18L à 6 tranches, noir</a:t>
            </a:r>
            <a:br>
              <a:rPr lang="en-CA" sz="6000" dirty="0"/>
            </a:b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WTR-M18ASS</a:t>
            </a:r>
            <a:endParaRPr lang="hu-HU" sz="6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2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AC7072-400B-45FE-B38E-9B7A5015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81" y="359681"/>
            <a:ext cx="8461046" cy="1600200"/>
          </a:xfrm>
        </p:spPr>
        <p:txBody>
          <a:bodyPr/>
          <a:lstStyle/>
          <a:p>
            <a:r>
              <a:rPr lang="en-CA" sz="4400" dirty="0"/>
              <a:t>Four grille-pain à convection Toshiba 18L à 6 tranches, noir</a:t>
            </a:r>
            <a:br>
              <a:rPr lang="en-CA" sz="4400" dirty="0"/>
            </a:br>
            <a:endParaRPr lang="en-CA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8B2A7C01-1757-45FE-B5FF-2EC9D8EEC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6173501"/>
            <a:ext cx="1732684" cy="2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D731448A-0EDA-4E89-B5FD-91306D0438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832"/>
          <a:stretch/>
        </p:blipFill>
        <p:spPr>
          <a:xfrm>
            <a:off x="414564" y="1643548"/>
            <a:ext cx="2259318" cy="4233723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DE35095C-74F6-41AA-BB83-F0BC9FDDA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363" y="2340192"/>
            <a:ext cx="3779060" cy="2136342"/>
          </a:xfrm>
          <a:prstGeom prst="rect">
            <a:avLst/>
          </a:prstGeom>
        </p:spPr>
      </p:pic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981BB04B-A183-4C4D-B8DB-860E8F628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72867" y="1959881"/>
            <a:ext cx="4802551" cy="4005312"/>
          </a:xfrm>
        </p:spPr>
        <p:txBody>
          <a:bodyPr numCol="1">
            <a:normAutofit fontScale="92500" lnSpcReduction="10000"/>
          </a:bodyPr>
          <a:lstStyle/>
          <a:p>
            <a:pPr>
              <a:tabLst>
                <a:tab pos="803275" algn="l"/>
                <a:tab pos="1614488" algn="l"/>
                <a:tab pos="2782888" algn="l"/>
                <a:tab pos="3316288" algn="l"/>
              </a:tabLst>
            </a:pPr>
            <a:r>
              <a:rPr lang="fr-FR" sz="1400" b="1" dirty="0"/>
              <a:t>Fonctions de cuisson pratiques</a:t>
            </a:r>
            <a:r>
              <a:rPr lang="fr-FR" sz="1400" dirty="0"/>
              <a:t> </a:t>
            </a:r>
          </a:p>
          <a:p>
            <a:pPr>
              <a:tabLst>
                <a:tab pos="803275" algn="l"/>
                <a:tab pos="1614488" algn="l"/>
                <a:tab pos="2782888" algn="l"/>
                <a:tab pos="3316288" algn="l"/>
              </a:tabLst>
            </a:pPr>
            <a:r>
              <a:rPr lang="fr-FR" sz="1400" dirty="0"/>
              <a:t>Ce four grille-pain comporte quatre fonctions qui prennent en charge tous vos besoins de cuisson : griller, rôtir, cuire et cuire à convection.</a:t>
            </a:r>
          </a:p>
          <a:p>
            <a:pPr>
              <a:tabLst>
                <a:tab pos="803275" algn="l"/>
                <a:tab pos="1614488" algn="l"/>
                <a:tab pos="2782888" algn="l"/>
                <a:tab pos="3316288" algn="l"/>
              </a:tabLst>
            </a:pPr>
            <a:r>
              <a:rPr lang="fr-FR" sz="1400" b="1" dirty="0"/>
              <a:t>Cuisson à convection</a:t>
            </a:r>
          </a:p>
          <a:p>
            <a:pPr>
              <a:tabLst>
                <a:tab pos="803275" algn="l"/>
                <a:tab pos="1614488" algn="l"/>
                <a:tab pos="2782888" algn="l"/>
                <a:tab pos="3316288" algn="l"/>
              </a:tabLst>
            </a:pPr>
            <a:r>
              <a:rPr lang="fr-FR" sz="1400" dirty="0"/>
              <a:t>Le ventilateur de convection fait circuler l'air chaud à l'intérieur du four et permet à la chaleur d'atteindre tous les recoins. Cela permet une cuisson plus rapide, une cuisson et un brunissage plus uniformes qu'avec un four traditionnel.</a:t>
            </a:r>
          </a:p>
          <a:p>
            <a:pPr>
              <a:tabLst>
                <a:tab pos="803275" algn="l"/>
                <a:tab pos="1614488" algn="l"/>
                <a:tab pos="2782888" algn="l"/>
                <a:tab pos="3316288" algn="l"/>
              </a:tabLst>
            </a:pPr>
            <a:r>
              <a:rPr lang="fr-FR" sz="1400" b="1" dirty="0"/>
              <a:t>Très grande capacité</a:t>
            </a:r>
          </a:p>
          <a:p>
            <a:pPr>
              <a:tabLst>
                <a:tab pos="803275" algn="l"/>
                <a:tab pos="1614488" algn="l"/>
                <a:tab pos="2782888" algn="l"/>
                <a:tab pos="3316288" algn="l"/>
              </a:tabLst>
            </a:pPr>
            <a:r>
              <a:rPr lang="fr-FR" sz="1400" dirty="0"/>
              <a:t>La grande capacité intérieure permet de répondre aux exigences quotidiennes de cuisson. Vous pouvez tout cuire, du poulet rôti à six tranches de pain ou à la pizza de 12 pouces, en toute simplicité.</a:t>
            </a:r>
          </a:p>
          <a:p>
            <a:pPr>
              <a:tabLst>
                <a:tab pos="803275" algn="l"/>
                <a:tab pos="1614488" algn="l"/>
                <a:tab pos="2782888" algn="l"/>
                <a:tab pos="3316288" algn="l"/>
              </a:tabLst>
            </a:pPr>
            <a:r>
              <a:rPr lang="fr-FR" sz="1400" b="1" dirty="0"/>
              <a:t>Utilisation facile</a:t>
            </a:r>
          </a:p>
          <a:p>
            <a:pPr>
              <a:tabLst>
                <a:tab pos="803275" algn="l"/>
                <a:tab pos="1614488" algn="l"/>
                <a:tab pos="2782888" algn="l"/>
                <a:tab pos="3316288" algn="l"/>
              </a:tabLst>
            </a:pPr>
            <a:r>
              <a:rPr lang="fr-FR" sz="1400" dirty="0"/>
              <a:t>Trois boutons de commande faciles à tourner permettent d'obtenir le résultat de cuisson souhaité chaque fois.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021776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AC7072-400B-45FE-B38E-9B7A5015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80" y="359681"/>
            <a:ext cx="9109757" cy="1600200"/>
          </a:xfrm>
        </p:spPr>
        <p:txBody>
          <a:bodyPr/>
          <a:lstStyle/>
          <a:p>
            <a:r>
              <a:rPr lang="en-CA" sz="4400" dirty="0"/>
              <a:t>Four grille-pain à convection Toshiba 18L à 6 tranches, noir</a:t>
            </a:r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3562A7-71D5-4BDA-A4A3-80FE49BF6BB0}"/>
              </a:ext>
            </a:extLst>
          </p:cNvPr>
          <p:cNvSpPr txBox="1">
            <a:spLocks/>
          </p:cNvSpPr>
          <p:nvPr/>
        </p:nvSpPr>
        <p:spPr>
          <a:xfrm>
            <a:off x="463273" y="1959881"/>
            <a:ext cx="3460932" cy="311123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>
                <a:solidFill>
                  <a:srgbClr val="EC1C24"/>
                </a:solidFill>
              </a:rPr>
              <a:t>SPÉCIFICATIONS</a:t>
            </a:r>
          </a:p>
          <a:p>
            <a:endParaRPr lang="en-CA" sz="1200" b="1" dirty="0">
              <a:solidFill>
                <a:srgbClr val="EC1C24"/>
              </a:solidFill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FD56E95-2B01-4C78-8AE1-640CE833D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256615"/>
              </p:ext>
            </p:extLst>
          </p:nvPr>
        </p:nvGraphicFramePr>
        <p:xfrm>
          <a:off x="463272" y="2271003"/>
          <a:ext cx="4927878" cy="385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1258">
                  <a:extLst>
                    <a:ext uri="{9D8B030D-6E8A-4147-A177-3AD203B41FA5}">
                      <a16:colId xmlns:a16="http://schemas.microsoft.com/office/drawing/2014/main" val="1803906251"/>
                    </a:ext>
                  </a:extLst>
                </a:gridCol>
                <a:gridCol w="2486620">
                  <a:extLst>
                    <a:ext uri="{9D8B030D-6E8A-4147-A177-3AD203B41FA5}">
                      <a16:colId xmlns:a16="http://schemas.microsoft.com/office/drawing/2014/main" val="2900336592"/>
                    </a:ext>
                  </a:extLst>
                </a:gridCol>
              </a:tblGrid>
              <a:tr h="374752">
                <a:tc>
                  <a:txBody>
                    <a:bodyPr/>
                    <a:lstStyle/>
                    <a:p>
                      <a:r>
                        <a:rPr lang="fr-CA" sz="1400" b="1" noProof="0">
                          <a:solidFill>
                            <a:schemeClr val="tx1"/>
                          </a:solidFill>
                          <a:latin typeface="Myriad Pro" panose="020B0503030403020204"/>
                        </a:rPr>
                        <a:t>Modèle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400" b="0" noProof="0">
                          <a:solidFill>
                            <a:schemeClr val="tx1"/>
                          </a:solidFill>
                          <a:latin typeface="Myriad Pro" panose="020B0503030403020204"/>
                        </a:rPr>
                        <a:t>WTR-M18ABK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4043038"/>
                  </a:ext>
                </a:extLst>
              </a:tr>
              <a:tr h="374752">
                <a:tc>
                  <a:txBody>
                    <a:bodyPr/>
                    <a:lstStyle/>
                    <a:p>
                      <a:r>
                        <a:rPr lang="fr-CA" sz="1400" b="1" noProof="0">
                          <a:solidFill>
                            <a:schemeClr val="tx1"/>
                          </a:solidFill>
                          <a:latin typeface="Myriad Pro" panose="020B0503030403020204"/>
                        </a:rPr>
                        <a:t>Puissance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400" b="0" noProof="0">
                          <a:solidFill>
                            <a:schemeClr val="tx1"/>
                          </a:solidFill>
                          <a:latin typeface="Myriad Pro" panose="020B0503030403020204"/>
                        </a:rPr>
                        <a:t>1500 watts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429907"/>
                  </a:ext>
                </a:extLst>
              </a:tr>
              <a:tr h="374752">
                <a:tc>
                  <a:txBody>
                    <a:bodyPr/>
                    <a:lstStyle/>
                    <a:p>
                      <a:r>
                        <a:rPr lang="fr-CA" sz="1400" b="1" noProof="0">
                          <a:solidFill>
                            <a:schemeClr val="tx1"/>
                          </a:solidFill>
                          <a:latin typeface="Myriad Pro" panose="020B0503030403020204"/>
                        </a:rPr>
                        <a:t>Capacité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400" b="0" noProof="0">
                          <a:solidFill>
                            <a:schemeClr val="tx1"/>
                          </a:solidFill>
                          <a:latin typeface="Myriad Pro" panose="020B0503030403020204"/>
                        </a:rPr>
                        <a:t>18L/6 tranches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057483"/>
                  </a:ext>
                </a:extLst>
              </a:tr>
              <a:tr h="402566">
                <a:tc>
                  <a:txBody>
                    <a:bodyPr/>
                    <a:lstStyle/>
                    <a:p>
                      <a:r>
                        <a:rPr lang="fr-CA" sz="1400" b="1" noProof="0">
                          <a:solidFill>
                            <a:schemeClr val="tx1"/>
                          </a:solidFill>
                          <a:latin typeface="Myriad Pro" panose="020B0503030403020204"/>
                        </a:rPr>
                        <a:t>Consommation énergétique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400" b="0" noProof="0">
                          <a:solidFill>
                            <a:schemeClr val="tx1"/>
                          </a:solidFill>
                          <a:latin typeface="Myriad Pro" panose="020B0503030403020204"/>
                        </a:rPr>
                        <a:t>1,5 Kw/h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758267"/>
                  </a:ext>
                </a:extLst>
              </a:tr>
              <a:tr h="374752">
                <a:tc>
                  <a:txBody>
                    <a:bodyPr/>
                    <a:lstStyle/>
                    <a:p>
                      <a:r>
                        <a:rPr lang="fr-CA" sz="1400" b="1" noProof="0">
                          <a:solidFill>
                            <a:schemeClr val="tx1"/>
                          </a:solidFill>
                          <a:latin typeface="Myriad Pro" panose="020B0503030403020204"/>
                        </a:rPr>
                        <a:t>Dimensions externes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400" b="0" noProof="0">
                          <a:solidFill>
                            <a:schemeClr val="tx1"/>
                          </a:solidFill>
                          <a:latin typeface="Myriad Pro" panose="020B0503030403020204"/>
                        </a:rPr>
                        <a:t>17,6 x 15,0 x 10,0 po</a:t>
                      </a:r>
                    </a:p>
                    <a:p>
                      <a:r>
                        <a:rPr lang="fr-CA" sz="1400" b="0" noProof="0">
                          <a:solidFill>
                            <a:schemeClr val="tx1"/>
                          </a:solidFill>
                          <a:latin typeface="Myriad Pro" panose="020B0503030403020204"/>
                        </a:rPr>
                        <a:t>446 x 380 x 253 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986423"/>
                  </a:ext>
                </a:extLst>
              </a:tr>
              <a:tr h="374752">
                <a:tc>
                  <a:txBody>
                    <a:bodyPr/>
                    <a:lstStyle/>
                    <a:p>
                      <a:r>
                        <a:rPr lang="fr-CA" sz="1400" b="1" noProof="0">
                          <a:solidFill>
                            <a:schemeClr val="tx1"/>
                          </a:solidFill>
                          <a:latin typeface="Myriad Pro" panose="020B0503030403020204"/>
                        </a:rPr>
                        <a:t>Poids 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400" b="0" noProof="0">
                          <a:solidFill>
                            <a:schemeClr val="tx1"/>
                          </a:solidFill>
                          <a:latin typeface="Myriad Pro" panose="020B0503030403020204"/>
                        </a:rPr>
                        <a:t>11,5 lb/5,2 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9433"/>
                  </a:ext>
                </a:extLst>
              </a:tr>
              <a:tr h="874420">
                <a:tc>
                  <a:txBody>
                    <a:bodyPr/>
                    <a:lstStyle/>
                    <a:p>
                      <a:r>
                        <a:rPr lang="fr-CA" sz="1400" b="1" noProof="0">
                          <a:solidFill>
                            <a:schemeClr val="tx1"/>
                          </a:solidFill>
                          <a:latin typeface="Myriad Pro" panose="020B0503030403020204"/>
                        </a:rPr>
                        <a:t>Accessoires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400" b="0" noProof="0" dirty="0">
                          <a:solidFill>
                            <a:schemeClr val="tx1"/>
                          </a:solidFill>
                          <a:latin typeface="Myriad Pro" panose="020B0503030403020204"/>
                        </a:rPr>
                        <a:t>Plateau à miettes, kit </a:t>
                      </a:r>
                      <a:r>
                        <a:rPr lang="fr-CA" sz="1400" b="0" noProof="0">
                          <a:solidFill>
                            <a:schemeClr val="tx1"/>
                          </a:solidFill>
                          <a:latin typeface="Myriad Pro" panose="020B0503030403020204"/>
                        </a:rPr>
                        <a:t>de rôtisserie </a:t>
                      </a:r>
                      <a:r>
                        <a:rPr lang="fr-CA" sz="1400" b="0" noProof="0" dirty="0">
                          <a:solidFill>
                            <a:schemeClr val="tx1"/>
                          </a:solidFill>
                          <a:latin typeface="Myriad Pro" panose="020B0503030403020204"/>
                        </a:rPr>
                        <a:t>+ élévateur, grille de caisson, moule de caisson, pince de la grille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805054"/>
                  </a:ext>
                </a:extLst>
              </a:tr>
              <a:tr h="374752">
                <a:tc>
                  <a:txBody>
                    <a:bodyPr/>
                    <a:lstStyle/>
                    <a:p>
                      <a:r>
                        <a:rPr lang="fr-CA" sz="1400" b="1" noProof="0">
                          <a:solidFill>
                            <a:schemeClr val="tx1"/>
                          </a:solidFill>
                          <a:latin typeface="Myriad Pro" panose="020B0503030403020204"/>
                        </a:rPr>
                        <a:t>Pays d’origine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400" b="0" noProof="0" dirty="0">
                          <a:solidFill>
                            <a:schemeClr val="tx1"/>
                          </a:solidFill>
                          <a:latin typeface="Myriad Pro" panose="020B0503030403020204"/>
                        </a:rPr>
                        <a:t>Chine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180168"/>
                  </a:ext>
                </a:extLst>
              </a:tr>
            </a:tbl>
          </a:graphicData>
        </a:graphic>
      </p:graphicFrame>
      <p:pic>
        <p:nvPicPr>
          <p:cNvPr id="11" name="Picture 4">
            <a:extLst>
              <a:ext uri="{FF2B5EF4-FFF2-40B4-BE49-F238E27FC236}">
                <a16:creationId xmlns:a16="http://schemas.microsoft.com/office/drawing/2014/main" id="{8B2A7C01-1757-45FE-B5FF-2EC9D8EEC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6173501"/>
            <a:ext cx="1732684" cy="2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CB5659-449B-4DDA-8193-C662A75299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52"/>
          <a:stretch/>
        </p:blipFill>
        <p:spPr>
          <a:xfrm>
            <a:off x="9598186" y="2200026"/>
            <a:ext cx="2439991" cy="1959396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E27A2C1-10B3-45EE-8EC5-0C8039694F9C}"/>
              </a:ext>
            </a:extLst>
          </p:cNvPr>
          <p:cNvSpPr txBox="1">
            <a:spLocks/>
          </p:cNvSpPr>
          <p:nvPr/>
        </p:nvSpPr>
        <p:spPr>
          <a:xfrm>
            <a:off x="5392455" y="1888903"/>
            <a:ext cx="4843018" cy="311123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>
                <a:solidFill>
                  <a:srgbClr val="EC1C24"/>
                </a:solidFill>
              </a:rPr>
              <a:t>RÉGLAGES</a:t>
            </a:r>
          </a:p>
          <a:p>
            <a:endParaRPr lang="en-CA" sz="1200" b="1" dirty="0">
              <a:solidFill>
                <a:srgbClr val="EC1C2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E6D5A5-326F-485E-878D-D25239924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295525"/>
            <a:ext cx="4210050" cy="3848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95FE63-8F63-4E1B-9101-BE14112AA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2636" y="4239684"/>
            <a:ext cx="1287864" cy="162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70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648439FAA447478B6E1546541EA3D0" ma:contentTypeVersion="13" ma:contentTypeDescription="Create a new document." ma:contentTypeScope="" ma:versionID="86a6f716587d39091feefc139f7fdbd6">
  <xsd:schema xmlns:xsd="http://www.w3.org/2001/XMLSchema" xmlns:xs="http://www.w3.org/2001/XMLSchema" xmlns:p="http://schemas.microsoft.com/office/2006/metadata/properties" xmlns:ns2="f0d03756-be3b-4b3f-a8e3-860cdf9e79af" xmlns:ns3="dc0e3db0-062a-4b0e-8403-9734de2cbd78" targetNamespace="http://schemas.microsoft.com/office/2006/metadata/properties" ma:root="true" ma:fieldsID="f2863e9f286acbedaff815b64d173255" ns2:_="" ns3:_="">
    <xsd:import namespace="f0d03756-be3b-4b3f-a8e3-860cdf9e79af"/>
    <xsd:import namespace="dc0e3db0-062a-4b0e-8403-9734de2cbd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d03756-be3b-4b3f-a8e3-860cdf9e79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e3db0-062a-4b0e-8403-9734de2cbd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001921-0878-495C-A0B2-36F7987D76B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c0e3db0-062a-4b0e-8403-9734de2cbd78"/>
    <ds:schemaRef ds:uri="f0d03756-be3b-4b3f-a8e3-860cdf9e79a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4EB8A3-E657-406A-8D5D-0AA5AF420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d03756-be3b-4b3f-a8e3-860cdf9e79af"/>
    <ds:schemaRef ds:uri="dc0e3db0-062a-4b0e-8403-9734de2cbd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BB4AE3-ABF9-4419-AC7A-DFE7696472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235</Words>
  <Application>Microsoft Office PowerPoint</Application>
  <PresentationFormat>Widescreen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Myriad Pro</vt:lpstr>
      <vt:lpstr>Office Theme</vt:lpstr>
      <vt:lpstr>Four grille-pain à convection Toshiba 18L à 6 tranches, noir WTR-M18ASS</vt:lpstr>
      <vt:lpstr>Four grille-pain à convection Toshiba 18L à 6 tranches, noir </vt:lpstr>
      <vt:lpstr>Four grille-pain à convection Toshiba 18L à 6 tranches, noir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France</cp:lastModifiedBy>
  <cp:revision>20</cp:revision>
  <cp:lastPrinted>2021-03-04T20:10:18Z</cp:lastPrinted>
  <dcterms:created xsi:type="dcterms:W3CDTF">2019-01-22T14:19:16Z</dcterms:created>
  <dcterms:modified xsi:type="dcterms:W3CDTF">2021-07-07T17:48:30Z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0x0101009D648439FAA447478B6E1546541EA3D0</vt:lpwstr>
  </property>
</Properties>
</file>