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Lst>
  <p:sldSz cx="12192000" cy="6858000"/>
  <p:notesSz cx="7315200" cy="123444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34"/>
    <p:restoredTop sz="94599"/>
  </p:normalViewPr>
  <p:slideViewPr>
    <p:cSldViewPr snapToGrid="0" snapToObjects="1">
      <p:cViewPr varScale="1">
        <p:scale>
          <a:sx n="68" d="100"/>
          <a:sy n="68" d="100"/>
        </p:scale>
        <p:origin x="10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B9B2-F160-C940-8EA1-2BBD952C2F69}"/>
              </a:ext>
            </a:extLst>
          </p:cNvPr>
          <p:cNvSpPr>
            <a:spLocks noGrp="1"/>
          </p:cNvSpPr>
          <p:nvPr>
            <p:ph type="ctrTitle" hasCustomPrompt="1"/>
          </p:nvPr>
        </p:nvSpPr>
        <p:spPr>
          <a:xfrm>
            <a:off x="4028661" y="1605369"/>
            <a:ext cx="6639339" cy="2630189"/>
          </a:xfrm>
        </p:spPr>
        <p:txBody>
          <a:bodyPr lIns="0" tIns="0" rIns="0" bIns="0" anchor="t">
            <a:noAutofit/>
          </a:bodyPr>
          <a:lstStyle>
            <a:lvl1pPr algn="l">
              <a:defRPr sz="7600"/>
            </a:lvl1pPr>
          </a:lstStyle>
          <a:p>
            <a:r>
              <a:rPr lang="en-US" dirty="0"/>
              <a:t>CLICK TO EDIT MASTER TITLE STYLE</a:t>
            </a:r>
            <a:endParaRPr lang="hu-HU" dirty="0"/>
          </a:p>
        </p:txBody>
      </p:sp>
      <p:sp>
        <p:nvSpPr>
          <p:cNvPr id="6" name="Slide Number Placeholder 5">
            <a:extLst>
              <a:ext uri="{FF2B5EF4-FFF2-40B4-BE49-F238E27FC236}">
                <a16:creationId xmlns:a16="http://schemas.microsoft.com/office/drawing/2014/main" id="{5234DCEE-E48B-5045-816B-ECBC3750F44F}"/>
              </a:ext>
            </a:extLst>
          </p:cNvPr>
          <p:cNvSpPr>
            <a:spLocks noGrp="1"/>
          </p:cNvSpPr>
          <p:nvPr>
            <p:ph type="sldNum" sz="quarter" idx="12"/>
          </p:nvPr>
        </p:nvSpPr>
        <p:spPr/>
        <p:txBody>
          <a:bodyPr/>
          <a:lstStyle/>
          <a:p>
            <a:fld id="{7C908FA6-B03E-4741-8C76-2F4C91D24325}" type="slidenum">
              <a:rPr lang="hu-HU" smtClean="0"/>
              <a:t>‹#›</a:t>
            </a:fld>
            <a:endParaRPr lang="hu-HU"/>
          </a:p>
        </p:txBody>
      </p:sp>
      <p:pic>
        <p:nvPicPr>
          <p:cNvPr id="8" name="Picture 7">
            <a:extLst>
              <a:ext uri="{FF2B5EF4-FFF2-40B4-BE49-F238E27FC236}">
                <a16:creationId xmlns:a16="http://schemas.microsoft.com/office/drawing/2014/main" id="{DFD655E0-826B-194F-B723-0D2E0A8F8E57}"/>
              </a:ext>
            </a:extLst>
          </p:cNvPr>
          <p:cNvPicPr>
            <a:picLocks noChangeAspect="1"/>
          </p:cNvPicPr>
          <p:nvPr userDrawn="1"/>
        </p:nvPicPr>
        <p:blipFill>
          <a:blip r:embed="rId2"/>
          <a:stretch>
            <a:fillRect/>
          </a:stretch>
        </p:blipFill>
        <p:spPr>
          <a:xfrm>
            <a:off x="0" y="1714684"/>
            <a:ext cx="2723322" cy="1714684"/>
          </a:xfrm>
          <a:prstGeom prst="rect">
            <a:avLst/>
          </a:prstGeom>
        </p:spPr>
      </p:pic>
      <p:sp>
        <p:nvSpPr>
          <p:cNvPr id="24" name="Rectangle 23">
            <a:extLst>
              <a:ext uri="{FF2B5EF4-FFF2-40B4-BE49-F238E27FC236}">
                <a16:creationId xmlns:a16="http://schemas.microsoft.com/office/drawing/2014/main" id="{1C40715C-6C9F-6749-9E5D-825414D4961C}"/>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5376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E86C-04C4-5546-B148-94F6814DCDF9}"/>
              </a:ext>
            </a:extLst>
          </p:cNvPr>
          <p:cNvSpPr>
            <a:spLocks noGrp="1"/>
          </p:cNvSpPr>
          <p:nvPr>
            <p:ph type="title" hasCustomPrompt="1"/>
          </p:nvPr>
        </p:nvSpPr>
        <p:spPr>
          <a:xfrm>
            <a:off x="431984" y="365125"/>
            <a:ext cx="10035971" cy="1490030"/>
          </a:xfrm>
        </p:spPr>
        <p:txBody>
          <a:bodyPr/>
          <a:lstStyle/>
          <a:p>
            <a:r>
              <a:rPr lang="en-US" dirty="0"/>
              <a:t>CLICK TO EDIT </a:t>
            </a:r>
            <a:br>
              <a:rPr lang="en-US" dirty="0"/>
            </a:br>
            <a:r>
              <a:rPr lang="en-US" dirty="0"/>
              <a:t>MASTER TITLE STYLE</a:t>
            </a:r>
            <a:endParaRPr lang="hu-HU" dirty="0"/>
          </a:p>
        </p:txBody>
      </p:sp>
      <p:sp>
        <p:nvSpPr>
          <p:cNvPr id="3" name="Content Placeholder 2">
            <a:extLst>
              <a:ext uri="{FF2B5EF4-FFF2-40B4-BE49-F238E27FC236}">
                <a16:creationId xmlns:a16="http://schemas.microsoft.com/office/drawing/2014/main" id="{99F64580-BACD-984C-A5C5-6CB4A093ECDB}"/>
              </a:ext>
            </a:extLst>
          </p:cNvPr>
          <p:cNvSpPr>
            <a:spLocks noGrp="1"/>
          </p:cNvSpPr>
          <p:nvPr>
            <p:ph sz="half" idx="1"/>
          </p:nvPr>
        </p:nvSpPr>
        <p:spPr>
          <a:xfrm>
            <a:off x="431984" y="1855155"/>
            <a:ext cx="4838144" cy="3952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a:extLst>
              <a:ext uri="{FF2B5EF4-FFF2-40B4-BE49-F238E27FC236}">
                <a16:creationId xmlns:a16="http://schemas.microsoft.com/office/drawing/2014/main" id="{21DAA941-6491-A94C-8541-839A903D676D}"/>
              </a:ext>
            </a:extLst>
          </p:cNvPr>
          <p:cNvSpPr>
            <a:spLocks noGrp="1"/>
          </p:cNvSpPr>
          <p:nvPr>
            <p:ph sz="half" idx="2"/>
          </p:nvPr>
        </p:nvSpPr>
        <p:spPr>
          <a:xfrm>
            <a:off x="5629809" y="1855155"/>
            <a:ext cx="4838146" cy="3952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Slide Number Placeholder 6">
            <a:extLst>
              <a:ext uri="{FF2B5EF4-FFF2-40B4-BE49-F238E27FC236}">
                <a16:creationId xmlns:a16="http://schemas.microsoft.com/office/drawing/2014/main" id="{00C535BF-1938-0B44-80B4-5F4683FEE790}"/>
              </a:ext>
            </a:extLst>
          </p:cNvPr>
          <p:cNvSpPr>
            <a:spLocks noGrp="1"/>
          </p:cNvSpPr>
          <p:nvPr>
            <p:ph type="sldNum" sz="quarter" idx="12"/>
          </p:nvPr>
        </p:nvSpPr>
        <p:spPr/>
        <p:txBody>
          <a:bodyPr/>
          <a:lstStyle/>
          <a:p>
            <a:fld id="{7C908FA6-B03E-4741-8C76-2F4C91D24325}" type="slidenum">
              <a:rPr lang="hu-HU" smtClean="0"/>
              <a:t>‹#›</a:t>
            </a:fld>
            <a:endParaRPr lang="hu-HU"/>
          </a:p>
        </p:txBody>
      </p:sp>
    </p:spTree>
    <p:extLst>
      <p:ext uri="{BB962C8B-B14F-4D97-AF65-F5344CB8AC3E}">
        <p14:creationId xmlns:p14="http://schemas.microsoft.com/office/powerpoint/2010/main" val="72466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09B9FF-719A-714C-93F4-80D9C138BD6A}"/>
              </a:ext>
            </a:extLst>
          </p:cNvPr>
          <p:cNvSpPr>
            <a:spLocks noGrp="1"/>
          </p:cNvSpPr>
          <p:nvPr>
            <p:ph type="sldNum" sz="quarter" idx="12"/>
          </p:nvPr>
        </p:nvSpPr>
        <p:spPr/>
        <p:txBody>
          <a:bodyPr/>
          <a:lstStyle/>
          <a:p>
            <a:fld id="{7C908FA6-B03E-4741-8C76-2F4C91D24325}" type="slidenum">
              <a:rPr lang="hu-HU" smtClean="0"/>
              <a:t>‹#›</a:t>
            </a:fld>
            <a:endParaRPr lang="hu-HU"/>
          </a:p>
        </p:txBody>
      </p:sp>
    </p:spTree>
    <p:extLst>
      <p:ext uri="{BB962C8B-B14F-4D97-AF65-F5344CB8AC3E}">
        <p14:creationId xmlns:p14="http://schemas.microsoft.com/office/powerpoint/2010/main" val="178161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F9C-2808-4D44-97A3-1D9BEAE1784C}"/>
              </a:ext>
            </a:extLst>
          </p:cNvPr>
          <p:cNvSpPr>
            <a:spLocks noGrp="1"/>
          </p:cNvSpPr>
          <p:nvPr>
            <p:ph type="title" hasCustomPrompt="1"/>
          </p:nvPr>
        </p:nvSpPr>
        <p:spPr>
          <a:xfrm>
            <a:off x="4028661" y="2555348"/>
            <a:ext cx="6639339" cy="1795301"/>
          </a:xfrm>
        </p:spPr>
        <p:txBody>
          <a:bodyPr anchor="ctr">
            <a:normAutofit/>
          </a:bodyPr>
          <a:lstStyle>
            <a:lvl1pPr>
              <a:defRPr sz="5400"/>
            </a:lvl1pPr>
          </a:lstStyle>
          <a:p>
            <a:r>
              <a:rPr lang="en-US" dirty="0"/>
              <a:t>CLICK TO EDIT MASTER TITLE STYLE</a:t>
            </a:r>
            <a:endParaRPr lang="hu-HU" dirty="0"/>
          </a:p>
        </p:txBody>
      </p:sp>
      <p:sp>
        <p:nvSpPr>
          <p:cNvPr id="5" name="Slide Number Placeholder 4">
            <a:extLst>
              <a:ext uri="{FF2B5EF4-FFF2-40B4-BE49-F238E27FC236}">
                <a16:creationId xmlns:a16="http://schemas.microsoft.com/office/drawing/2014/main" id="{7BBDBC50-7989-2042-8315-103F29D96266}"/>
              </a:ext>
            </a:extLst>
          </p:cNvPr>
          <p:cNvSpPr>
            <a:spLocks noGrp="1"/>
          </p:cNvSpPr>
          <p:nvPr>
            <p:ph type="sldNum" sz="quarter" idx="12"/>
          </p:nvPr>
        </p:nvSpPr>
        <p:spPr/>
        <p:txBody>
          <a:bodyPr/>
          <a:lstStyle/>
          <a:p>
            <a:fld id="{7C908FA6-B03E-4741-8C76-2F4C91D24325}" type="slidenum">
              <a:rPr lang="hu-HU" smtClean="0"/>
              <a:t>‹#›</a:t>
            </a:fld>
            <a:endParaRPr lang="hu-HU"/>
          </a:p>
        </p:txBody>
      </p:sp>
      <p:sp>
        <p:nvSpPr>
          <p:cNvPr id="6" name="Rectangle 5">
            <a:extLst>
              <a:ext uri="{FF2B5EF4-FFF2-40B4-BE49-F238E27FC236}">
                <a16:creationId xmlns:a16="http://schemas.microsoft.com/office/drawing/2014/main" id="{DC2B84BE-DC4A-BD40-98E7-7F30695E4CBF}"/>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Picture 7">
            <a:extLst>
              <a:ext uri="{FF2B5EF4-FFF2-40B4-BE49-F238E27FC236}">
                <a16:creationId xmlns:a16="http://schemas.microsoft.com/office/drawing/2014/main" id="{80216355-A374-2447-A499-F80C5F5E3AB4}"/>
              </a:ext>
            </a:extLst>
          </p:cNvPr>
          <p:cNvPicPr>
            <a:picLocks noChangeAspect="1"/>
          </p:cNvPicPr>
          <p:nvPr userDrawn="1"/>
        </p:nvPicPr>
        <p:blipFill>
          <a:blip r:embed="rId2"/>
          <a:stretch>
            <a:fillRect/>
          </a:stretch>
        </p:blipFill>
        <p:spPr>
          <a:xfrm>
            <a:off x="0" y="2572026"/>
            <a:ext cx="1361661" cy="1714684"/>
          </a:xfrm>
          <a:prstGeom prst="rect">
            <a:avLst/>
          </a:prstGeom>
        </p:spPr>
      </p:pic>
      <p:sp>
        <p:nvSpPr>
          <p:cNvPr id="15" name="Title 1">
            <a:extLst>
              <a:ext uri="{FF2B5EF4-FFF2-40B4-BE49-F238E27FC236}">
                <a16:creationId xmlns:a16="http://schemas.microsoft.com/office/drawing/2014/main" id="{A7261F13-6C7F-8A45-AA5F-ECA059D1A4FD}"/>
              </a:ext>
            </a:extLst>
          </p:cNvPr>
          <p:cNvSpPr txBox="1">
            <a:spLocks/>
          </p:cNvSpPr>
          <p:nvPr userDrawn="1"/>
        </p:nvSpPr>
        <p:spPr>
          <a:xfrm>
            <a:off x="1361662" y="2060713"/>
            <a:ext cx="2667000" cy="293535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a:lstStyle>
          <a:p>
            <a:pPr algn="ctr"/>
            <a:r>
              <a:rPr lang="en-US" sz="18500" b="0" dirty="0">
                <a:latin typeface="Myriad Pro" panose="020B0503030403020204" pitchFamily="34" charset="0"/>
              </a:rPr>
              <a:t>1</a:t>
            </a:r>
            <a:endParaRPr lang="hu-HU" sz="18500" b="0" dirty="0">
              <a:latin typeface="Myriad Pro" panose="020B0503030403020204" pitchFamily="34" charset="0"/>
            </a:endParaRPr>
          </a:p>
        </p:txBody>
      </p:sp>
    </p:spTree>
    <p:extLst>
      <p:ext uri="{BB962C8B-B14F-4D97-AF65-F5344CB8AC3E}">
        <p14:creationId xmlns:p14="http://schemas.microsoft.com/office/powerpoint/2010/main" val="284968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F9C-2808-4D44-97A3-1D9BEAE1784C}"/>
              </a:ext>
            </a:extLst>
          </p:cNvPr>
          <p:cNvSpPr>
            <a:spLocks noGrp="1"/>
          </p:cNvSpPr>
          <p:nvPr>
            <p:ph type="title" hasCustomPrompt="1"/>
          </p:nvPr>
        </p:nvSpPr>
        <p:spPr>
          <a:xfrm>
            <a:off x="4028661" y="2555348"/>
            <a:ext cx="6639339" cy="1795301"/>
          </a:xfrm>
        </p:spPr>
        <p:txBody>
          <a:bodyPr anchor="ctr">
            <a:normAutofit/>
          </a:bodyPr>
          <a:lstStyle>
            <a:lvl1pPr>
              <a:defRPr sz="5400"/>
            </a:lvl1pPr>
          </a:lstStyle>
          <a:p>
            <a:r>
              <a:rPr lang="en-US" dirty="0"/>
              <a:t>CLICK TO EDIT MASTER TITLE STYLE</a:t>
            </a:r>
            <a:endParaRPr lang="hu-HU" dirty="0"/>
          </a:p>
        </p:txBody>
      </p:sp>
      <p:sp>
        <p:nvSpPr>
          <p:cNvPr id="5" name="Slide Number Placeholder 4">
            <a:extLst>
              <a:ext uri="{FF2B5EF4-FFF2-40B4-BE49-F238E27FC236}">
                <a16:creationId xmlns:a16="http://schemas.microsoft.com/office/drawing/2014/main" id="{7BBDBC50-7989-2042-8315-103F29D96266}"/>
              </a:ext>
            </a:extLst>
          </p:cNvPr>
          <p:cNvSpPr>
            <a:spLocks noGrp="1"/>
          </p:cNvSpPr>
          <p:nvPr>
            <p:ph type="sldNum" sz="quarter" idx="12"/>
          </p:nvPr>
        </p:nvSpPr>
        <p:spPr/>
        <p:txBody>
          <a:bodyPr/>
          <a:lstStyle/>
          <a:p>
            <a:fld id="{7C908FA6-B03E-4741-8C76-2F4C91D24325}" type="slidenum">
              <a:rPr lang="hu-HU" smtClean="0"/>
              <a:t>‹#›</a:t>
            </a:fld>
            <a:endParaRPr lang="hu-HU"/>
          </a:p>
        </p:txBody>
      </p:sp>
      <p:sp>
        <p:nvSpPr>
          <p:cNvPr id="6" name="Rectangle 5">
            <a:extLst>
              <a:ext uri="{FF2B5EF4-FFF2-40B4-BE49-F238E27FC236}">
                <a16:creationId xmlns:a16="http://schemas.microsoft.com/office/drawing/2014/main" id="{DC2B84BE-DC4A-BD40-98E7-7F30695E4CBF}"/>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itle 1">
            <a:extLst>
              <a:ext uri="{FF2B5EF4-FFF2-40B4-BE49-F238E27FC236}">
                <a16:creationId xmlns:a16="http://schemas.microsoft.com/office/drawing/2014/main" id="{A7261F13-6C7F-8A45-AA5F-ECA059D1A4FD}"/>
              </a:ext>
            </a:extLst>
          </p:cNvPr>
          <p:cNvSpPr txBox="1">
            <a:spLocks/>
          </p:cNvSpPr>
          <p:nvPr userDrawn="1"/>
        </p:nvSpPr>
        <p:spPr>
          <a:xfrm>
            <a:off x="1361662" y="2060713"/>
            <a:ext cx="2667000" cy="293535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a:lstStyle>
          <a:p>
            <a:pPr algn="ctr"/>
            <a:r>
              <a:rPr lang="en-US" sz="18500" b="0" dirty="0">
                <a:latin typeface="Myriad Pro" panose="020B0503030403020204" pitchFamily="34" charset="0"/>
              </a:rPr>
              <a:t>2</a:t>
            </a:r>
            <a:endParaRPr lang="hu-HU" sz="18500" b="0" dirty="0">
              <a:latin typeface="Myriad Pro" panose="020B0503030403020204" pitchFamily="34" charset="0"/>
            </a:endParaRPr>
          </a:p>
        </p:txBody>
      </p:sp>
      <p:pic>
        <p:nvPicPr>
          <p:cNvPr id="12" name="Picture 11">
            <a:extLst>
              <a:ext uri="{FF2B5EF4-FFF2-40B4-BE49-F238E27FC236}">
                <a16:creationId xmlns:a16="http://schemas.microsoft.com/office/drawing/2014/main" id="{BA08D62C-CE51-3E41-B284-94932BDB7085}"/>
              </a:ext>
            </a:extLst>
          </p:cNvPr>
          <p:cNvPicPr>
            <a:picLocks noChangeAspect="1"/>
          </p:cNvPicPr>
          <p:nvPr userDrawn="1"/>
        </p:nvPicPr>
        <p:blipFill>
          <a:blip r:embed="rId2"/>
          <a:stretch>
            <a:fillRect/>
          </a:stretch>
        </p:blipFill>
        <p:spPr>
          <a:xfrm>
            <a:off x="0" y="2572026"/>
            <a:ext cx="1361661" cy="1714684"/>
          </a:xfrm>
          <a:prstGeom prst="rect">
            <a:avLst/>
          </a:prstGeom>
        </p:spPr>
      </p:pic>
    </p:spTree>
    <p:extLst>
      <p:ext uri="{BB962C8B-B14F-4D97-AF65-F5344CB8AC3E}">
        <p14:creationId xmlns:p14="http://schemas.microsoft.com/office/powerpoint/2010/main" val="365486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F9C-2808-4D44-97A3-1D9BEAE1784C}"/>
              </a:ext>
            </a:extLst>
          </p:cNvPr>
          <p:cNvSpPr>
            <a:spLocks noGrp="1"/>
          </p:cNvSpPr>
          <p:nvPr>
            <p:ph type="title" hasCustomPrompt="1"/>
          </p:nvPr>
        </p:nvSpPr>
        <p:spPr>
          <a:xfrm>
            <a:off x="4028661" y="2555348"/>
            <a:ext cx="6639339" cy="1795301"/>
          </a:xfrm>
        </p:spPr>
        <p:txBody>
          <a:bodyPr anchor="ctr">
            <a:normAutofit/>
          </a:bodyPr>
          <a:lstStyle>
            <a:lvl1pPr>
              <a:defRPr sz="5400"/>
            </a:lvl1pPr>
          </a:lstStyle>
          <a:p>
            <a:r>
              <a:rPr lang="en-US" dirty="0"/>
              <a:t>CLICK TO EDIT MASTER TITLE STYLE</a:t>
            </a:r>
            <a:endParaRPr lang="hu-HU" dirty="0"/>
          </a:p>
        </p:txBody>
      </p:sp>
      <p:sp>
        <p:nvSpPr>
          <p:cNvPr id="5" name="Slide Number Placeholder 4">
            <a:extLst>
              <a:ext uri="{FF2B5EF4-FFF2-40B4-BE49-F238E27FC236}">
                <a16:creationId xmlns:a16="http://schemas.microsoft.com/office/drawing/2014/main" id="{7BBDBC50-7989-2042-8315-103F29D96266}"/>
              </a:ext>
            </a:extLst>
          </p:cNvPr>
          <p:cNvSpPr>
            <a:spLocks noGrp="1"/>
          </p:cNvSpPr>
          <p:nvPr>
            <p:ph type="sldNum" sz="quarter" idx="12"/>
          </p:nvPr>
        </p:nvSpPr>
        <p:spPr/>
        <p:txBody>
          <a:bodyPr/>
          <a:lstStyle/>
          <a:p>
            <a:fld id="{7C908FA6-B03E-4741-8C76-2F4C91D24325}" type="slidenum">
              <a:rPr lang="hu-HU" smtClean="0"/>
              <a:t>‹#›</a:t>
            </a:fld>
            <a:endParaRPr lang="hu-HU"/>
          </a:p>
        </p:txBody>
      </p:sp>
      <p:sp>
        <p:nvSpPr>
          <p:cNvPr id="6" name="Rectangle 5">
            <a:extLst>
              <a:ext uri="{FF2B5EF4-FFF2-40B4-BE49-F238E27FC236}">
                <a16:creationId xmlns:a16="http://schemas.microsoft.com/office/drawing/2014/main" id="{DC2B84BE-DC4A-BD40-98E7-7F30695E4CBF}"/>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itle 1">
            <a:extLst>
              <a:ext uri="{FF2B5EF4-FFF2-40B4-BE49-F238E27FC236}">
                <a16:creationId xmlns:a16="http://schemas.microsoft.com/office/drawing/2014/main" id="{A7261F13-6C7F-8A45-AA5F-ECA059D1A4FD}"/>
              </a:ext>
            </a:extLst>
          </p:cNvPr>
          <p:cNvSpPr txBox="1">
            <a:spLocks/>
          </p:cNvSpPr>
          <p:nvPr userDrawn="1"/>
        </p:nvSpPr>
        <p:spPr>
          <a:xfrm>
            <a:off x="1361662" y="2060713"/>
            <a:ext cx="2667000" cy="293535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a:lstStyle>
          <a:p>
            <a:pPr algn="ctr"/>
            <a:r>
              <a:rPr lang="en-US" sz="18500" b="0" dirty="0">
                <a:latin typeface="Myriad Pro" panose="020B0503030403020204" pitchFamily="34" charset="0"/>
              </a:rPr>
              <a:t>3</a:t>
            </a:r>
            <a:endParaRPr lang="hu-HU" sz="18500" b="0" dirty="0">
              <a:latin typeface="Myriad Pro" panose="020B0503030403020204" pitchFamily="34" charset="0"/>
            </a:endParaRPr>
          </a:p>
        </p:txBody>
      </p:sp>
      <p:pic>
        <p:nvPicPr>
          <p:cNvPr id="12" name="Picture 11">
            <a:extLst>
              <a:ext uri="{FF2B5EF4-FFF2-40B4-BE49-F238E27FC236}">
                <a16:creationId xmlns:a16="http://schemas.microsoft.com/office/drawing/2014/main" id="{86FBA877-E35D-4F47-904F-CD898103A4A9}"/>
              </a:ext>
            </a:extLst>
          </p:cNvPr>
          <p:cNvPicPr>
            <a:picLocks noChangeAspect="1"/>
          </p:cNvPicPr>
          <p:nvPr userDrawn="1"/>
        </p:nvPicPr>
        <p:blipFill>
          <a:blip r:embed="rId2"/>
          <a:stretch>
            <a:fillRect/>
          </a:stretch>
        </p:blipFill>
        <p:spPr>
          <a:xfrm>
            <a:off x="0" y="2572026"/>
            <a:ext cx="1361661" cy="1714684"/>
          </a:xfrm>
          <a:prstGeom prst="rect">
            <a:avLst/>
          </a:prstGeom>
        </p:spPr>
      </p:pic>
    </p:spTree>
    <p:extLst>
      <p:ext uri="{BB962C8B-B14F-4D97-AF65-F5344CB8AC3E}">
        <p14:creationId xmlns:p14="http://schemas.microsoft.com/office/powerpoint/2010/main" val="251085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F9C-2808-4D44-97A3-1D9BEAE1784C}"/>
              </a:ext>
            </a:extLst>
          </p:cNvPr>
          <p:cNvSpPr>
            <a:spLocks noGrp="1"/>
          </p:cNvSpPr>
          <p:nvPr>
            <p:ph type="title" hasCustomPrompt="1"/>
          </p:nvPr>
        </p:nvSpPr>
        <p:spPr>
          <a:xfrm>
            <a:off x="4028661" y="2555348"/>
            <a:ext cx="6639339" cy="1795301"/>
          </a:xfrm>
        </p:spPr>
        <p:txBody>
          <a:bodyPr anchor="ctr">
            <a:normAutofit/>
          </a:bodyPr>
          <a:lstStyle>
            <a:lvl1pPr>
              <a:defRPr sz="5400"/>
            </a:lvl1pPr>
          </a:lstStyle>
          <a:p>
            <a:r>
              <a:rPr lang="en-US" dirty="0"/>
              <a:t>CLICK TO EDIT MASTER TITLE STYLE</a:t>
            </a:r>
            <a:endParaRPr lang="hu-HU" dirty="0"/>
          </a:p>
        </p:txBody>
      </p:sp>
      <p:sp>
        <p:nvSpPr>
          <p:cNvPr id="5" name="Slide Number Placeholder 4">
            <a:extLst>
              <a:ext uri="{FF2B5EF4-FFF2-40B4-BE49-F238E27FC236}">
                <a16:creationId xmlns:a16="http://schemas.microsoft.com/office/drawing/2014/main" id="{7BBDBC50-7989-2042-8315-103F29D96266}"/>
              </a:ext>
            </a:extLst>
          </p:cNvPr>
          <p:cNvSpPr>
            <a:spLocks noGrp="1"/>
          </p:cNvSpPr>
          <p:nvPr>
            <p:ph type="sldNum" sz="quarter" idx="12"/>
          </p:nvPr>
        </p:nvSpPr>
        <p:spPr/>
        <p:txBody>
          <a:bodyPr/>
          <a:lstStyle/>
          <a:p>
            <a:fld id="{7C908FA6-B03E-4741-8C76-2F4C91D24325}" type="slidenum">
              <a:rPr lang="hu-HU" smtClean="0"/>
              <a:t>‹#›</a:t>
            </a:fld>
            <a:endParaRPr lang="hu-HU"/>
          </a:p>
        </p:txBody>
      </p:sp>
      <p:sp>
        <p:nvSpPr>
          <p:cNvPr id="6" name="Rectangle 5">
            <a:extLst>
              <a:ext uri="{FF2B5EF4-FFF2-40B4-BE49-F238E27FC236}">
                <a16:creationId xmlns:a16="http://schemas.microsoft.com/office/drawing/2014/main" id="{DC2B84BE-DC4A-BD40-98E7-7F30695E4CBF}"/>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itle 1">
            <a:extLst>
              <a:ext uri="{FF2B5EF4-FFF2-40B4-BE49-F238E27FC236}">
                <a16:creationId xmlns:a16="http://schemas.microsoft.com/office/drawing/2014/main" id="{A7261F13-6C7F-8A45-AA5F-ECA059D1A4FD}"/>
              </a:ext>
            </a:extLst>
          </p:cNvPr>
          <p:cNvSpPr txBox="1">
            <a:spLocks/>
          </p:cNvSpPr>
          <p:nvPr userDrawn="1"/>
        </p:nvSpPr>
        <p:spPr>
          <a:xfrm>
            <a:off x="1361662" y="2060713"/>
            <a:ext cx="2667000" cy="293535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a:lstStyle>
          <a:p>
            <a:pPr algn="ctr"/>
            <a:r>
              <a:rPr lang="en-US" sz="18500" b="0" i="0" dirty="0">
                <a:latin typeface="Myriad Pro" panose="020B0503030403020204" pitchFamily="34" charset="0"/>
              </a:rPr>
              <a:t>4</a:t>
            </a:r>
            <a:endParaRPr lang="hu-HU" sz="18500" b="0" i="0" dirty="0">
              <a:latin typeface="Myriad Pro" panose="020B0503030403020204" pitchFamily="34" charset="0"/>
            </a:endParaRPr>
          </a:p>
        </p:txBody>
      </p:sp>
      <p:pic>
        <p:nvPicPr>
          <p:cNvPr id="11" name="Picture 10">
            <a:extLst>
              <a:ext uri="{FF2B5EF4-FFF2-40B4-BE49-F238E27FC236}">
                <a16:creationId xmlns:a16="http://schemas.microsoft.com/office/drawing/2014/main" id="{70443EC0-5084-904C-91AD-95EDE540A78A}"/>
              </a:ext>
            </a:extLst>
          </p:cNvPr>
          <p:cNvPicPr>
            <a:picLocks noChangeAspect="1"/>
          </p:cNvPicPr>
          <p:nvPr userDrawn="1"/>
        </p:nvPicPr>
        <p:blipFill>
          <a:blip r:embed="rId2"/>
          <a:stretch>
            <a:fillRect/>
          </a:stretch>
        </p:blipFill>
        <p:spPr>
          <a:xfrm>
            <a:off x="0" y="2572026"/>
            <a:ext cx="1361661" cy="1714684"/>
          </a:xfrm>
          <a:prstGeom prst="rect">
            <a:avLst/>
          </a:prstGeom>
        </p:spPr>
      </p:pic>
    </p:spTree>
    <p:extLst>
      <p:ext uri="{BB962C8B-B14F-4D97-AF65-F5344CB8AC3E}">
        <p14:creationId xmlns:p14="http://schemas.microsoft.com/office/powerpoint/2010/main" val="351236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F9C-2808-4D44-97A3-1D9BEAE1784C}"/>
              </a:ext>
            </a:extLst>
          </p:cNvPr>
          <p:cNvSpPr>
            <a:spLocks noGrp="1"/>
          </p:cNvSpPr>
          <p:nvPr>
            <p:ph type="title" hasCustomPrompt="1"/>
          </p:nvPr>
        </p:nvSpPr>
        <p:spPr>
          <a:xfrm>
            <a:off x="4028661" y="2555348"/>
            <a:ext cx="6639339" cy="1795301"/>
          </a:xfrm>
        </p:spPr>
        <p:txBody>
          <a:bodyPr anchor="ctr">
            <a:normAutofit/>
          </a:bodyPr>
          <a:lstStyle>
            <a:lvl1pPr>
              <a:defRPr sz="5400"/>
            </a:lvl1pPr>
          </a:lstStyle>
          <a:p>
            <a:r>
              <a:rPr lang="en-US" dirty="0"/>
              <a:t>CLICK TO EDIT MASTER TITLE STYLE</a:t>
            </a:r>
            <a:endParaRPr lang="hu-HU" dirty="0"/>
          </a:p>
        </p:txBody>
      </p:sp>
      <p:sp>
        <p:nvSpPr>
          <p:cNvPr id="5" name="Slide Number Placeholder 4">
            <a:extLst>
              <a:ext uri="{FF2B5EF4-FFF2-40B4-BE49-F238E27FC236}">
                <a16:creationId xmlns:a16="http://schemas.microsoft.com/office/drawing/2014/main" id="{7BBDBC50-7989-2042-8315-103F29D96266}"/>
              </a:ext>
            </a:extLst>
          </p:cNvPr>
          <p:cNvSpPr>
            <a:spLocks noGrp="1"/>
          </p:cNvSpPr>
          <p:nvPr>
            <p:ph type="sldNum" sz="quarter" idx="12"/>
          </p:nvPr>
        </p:nvSpPr>
        <p:spPr/>
        <p:txBody>
          <a:bodyPr/>
          <a:lstStyle/>
          <a:p>
            <a:fld id="{7C908FA6-B03E-4741-8C76-2F4C91D24325}" type="slidenum">
              <a:rPr lang="hu-HU" smtClean="0"/>
              <a:t>‹#›</a:t>
            </a:fld>
            <a:endParaRPr lang="hu-HU"/>
          </a:p>
        </p:txBody>
      </p:sp>
      <p:sp>
        <p:nvSpPr>
          <p:cNvPr id="6" name="Rectangle 5">
            <a:extLst>
              <a:ext uri="{FF2B5EF4-FFF2-40B4-BE49-F238E27FC236}">
                <a16:creationId xmlns:a16="http://schemas.microsoft.com/office/drawing/2014/main" id="{DC2B84BE-DC4A-BD40-98E7-7F30695E4CBF}"/>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itle 1">
            <a:extLst>
              <a:ext uri="{FF2B5EF4-FFF2-40B4-BE49-F238E27FC236}">
                <a16:creationId xmlns:a16="http://schemas.microsoft.com/office/drawing/2014/main" id="{A7261F13-6C7F-8A45-AA5F-ECA059D1A4FD}"/>
              </a:ext>
            </a:extLst>
          </p:cNvPr>
          <p:cNvSpPr txBox="1">
            <a:spLocks/>
          </p:cNvSpPr>
          <p:nvPr userDrawn="1"/>
        </p:nvSpPr>
        <p:spPr>
          <a:xfrm>
            <a:off x="1361662" y="2060713"/>
            <a:ext cx="2667000" cy="293535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a:lstStyle>
          <a:p>
            <a:pPr algn="ctr"/>
            <a:r>
              <a:rPr lang="en-US" sz="18500" b="0" i="0" dirty="0">
                <a:latin typeface="Myriad Pro" panose="020B0503030403020204" pitchFamily="34" charset="0"/>
              </a:rPr>
              <a:t>5</a:t>
            </a:r>
            <a:endParaRPr lang="hu-HU" sz="18500" b="0" i="0" dirty="0">
              <a:latin typeface="Myriad Pro" panose="020B0503030403020204" pitchFamily="34" charset="0"/>
            </a:endParaRPr>
          </a:p>
        </p:txBody>
      </p:sp>
      <p:pic>
        <p:nvPicPr>
          <p:cNvPr id="11" name="Picture 10">
            <a:extLst>
              <a:ext uri="{FF2B5EF4-FFF2-40B4-BE49-F238E27FC236}">
                <a16:creationId xmlns:a16="http://schemas.microsoft.com/office/drawing/2014/main" id="{80A147F8-2789-2B47-821C-15CA72D89A7D}"/>
              </a:ext>
            </a:extLst>
          </p:cNvPr>
          <p:cNvPicPr>
            <a:picLocks noChangeAspect="1"/>
          </p:cNvPicPr>
          <p:nvPr userDrawn="1"/>
        </p:nvPicPr>
        <p:blipFill>
          <a:blip r:embed="rId2"/>
          <a:stretch>
            <a:fillRect/>
          </a:stretch>
        </p:blipFill>
        <p:spPr>
          <a:xfrm>
            <a:off x="0" y="2572026"/>
            <a:ext cx="1361661" cy="1714684"/>
          </a:xfrm>
          <a:prstGeom prst="rect">
            <a:avLst/>
          </a:prstGeom>
        </p:spPr>
      </p:pic>
    </p:spTree>
    <p:extLst>
      <p:ext uri="{BB962C8B-B14F-4D97-AF65-F5344CB8AC3E}">
        <p14:creationId xmlns:p14="http://schemas.microsoft.com/office/powerpoint/2010/main" val="65851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F9C-2808-4D44-97A3-1D9BEAE1784C}"/>
              </a:ext>
            </a:extLst>
          </p:cNvPr>
          <p:cNvSpPr>
            <a:spLocks noGrp="1"/>
          </p:cNvSpPr>
          <p:nvPr>
            <p:ph type="title" hasCustomPrompt="1"/>
          </p:nvPr>
        </p:nvSpPr>
        <p:spPr>
          <a:xfrm>
            <a:off x="4028661" y="2555348"/>
            <a:ext cx="6639339" cy="1795301"/>
          </a:xfrm>
        </p:spPr>
        <p:txBody>
          <a:bodyPr anchor="ctr">
            <a:normAutofit/>
          </a:bodyPr>
          <a:lstStyle>
            <a:lvl1pPr>
              <a:defRPr sz="5400"/>
            </a:lvl1pPr>
          </a:lstStyle>
          <a:p>
            <a:r>
              <a:rPr lang="en-US" dirty="0"/>
              <a:t>CLICK TO EDIT MASTER TITLE STYLE</a:t>
            </a:r>
            <a:endParaRPr lang="hu-HU" dirty="0"/>
          </a:p>
        </p:txBody>
      </p:sp>
      <p:sp>
        <p:nvSpPr>
          <p:cNvPr id="5" name="Slide Number Placeholder 4">
            <a:extLst>
              <a:ext uri="{FF2B5EF4-FFF2-40B4-BE49-F238E27FC236}">
                <a16:creationId xmlns:a16="http://schemas.microsoft.com/office/drawing/2014/main" id="{7BBDBC50-7989-2042-8315-103F29D96266}"/>
              </a:ext>
            </a:extLst>
          </p:cNvPr>
          <p:cNvSpPr>
            <a:spLocks noGrp="1"/>
          </p:cNvSpPr>
          <p:nvPr>
            <p:ph type="sldNum" sz="quarter" idx="12"/>
          </p:nvPr>
        </p:nvSpPr>
        <p:spPr/>
        <p:txBody>
          <a:bodyPr/>
          <a:lstStyle/>
          <a:p>
            <a:fld id="{7C908FA6-B03E-4741-8C76-2F4C91D24325}" type="slidenum">
              <a:rPr lang="hu-HU" smtClean="0"/>
              <a:t>‹#›</a:t>
            </a:fld>
            <a:endParaRPr lang="hu-HU"/>
          </a:p>
        </p:txBody>
      </p:sp>
      <p:sp>
        <p:nvSpPr>
          <p:cNvPr id="6" name="Rectangle 5">
            <a:extLst>
              <a:ext uri="{FF2B5EF4-FFF2-40B4-BE49-F238E27FC236}">
                <a16:creationId xmlns:a16="http://schemas.microsoft.com/office/drawing/2014/main" id="{DC2B84BE-DC4A-BD40-98E7-7F30695E4CBF}"/>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itle 1">
            <a:extLst>
              <a:ext uri="{FF2B5EF4-FFF2-40B4-BE49-F238E27FC236}">
                <a16:creationId xmlns:a16="http://schemas.microsoft.com/office/drawing/2014/main" id="{A7261F13-6C7F-8A45-AA5F-ECA059D1A4FD}"/>
              </a:ext>
            </a:extLst>
          </p:cNvPr>
          <p:cNvSpPr txBox="1">
            <a:spLocks/>
          </p:cNvSpPr>
          <p:nvPr userDrawn="1"/>
        </p:nvSpPr>
        <p:spPr>
          <a:xfrm>
            <a:off x="1361662" y="2060713"/>
            <a:ext cx="2667000" cy="293535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a:lstStyle>
          <a:p>
            <a:pPr algn="ctr"/>
            <a:r>
              <a:rPr lang="en-US" sz="18500" b="0" dirty="0">
                <a:latin typeface="Myriad Pro" panose="020B0503030403020204" pitchFamily="34" charset="0"/>
              </a:rPr>
              <a:t>6</a:t>
            </a:r>
            <a:endParaRPr lang="hu-HU" sz="18500" b="0" dirty="0">
              <a:latin typeface="Myriad Pro" panose="020B0503030403020204" pitchFamily="34" charset="0"/>
            </a:endParaRPr>
          </a:p>
        </p:txBody>
      </p:sp>
      <p:pic>
        <p:nvPicPr>
          <p:cNvPr id="11" name="Picture 10">
            <a:extLst>
              <a:ext uri="{FF2B5EF4-FFF2-40B4-BE49-F238E27FC236}">
                <a16:creationId xmlns:a16="http://schemas.microsoft.com/office/drawing/2014/main" id="{7539548F-AC21-9449-9D15-F064B9FD3040}"/>
              </a:ext>
            </a:extLst>
          </p:cNvPr>
          <p:cNvPicPr>
            <a:picLocks noChangeAspect="1"/>
          </p:cNvPicPr>
          <p:nvPr userDrawn="1"/>
        </p:nvPicPr>
        <p:blipFill>
          <a:blip r:embed="rId2"/>
          <a:stretch>
            <a:fillRect/>
          </a:stretch>
        </p:blipFill>
        <p:spPr>
          <a:xfrm>
            <a:off x="0" y="2572026"/>
            <a:ext cx="1361661" cy="1714684"/>
          </a:xfrm>
          <a:prstGeom prst="rect">
            <a:avLst/>
          </a:prstGeom>
        </p:spPr>
      </p:pic>
    </p:spTree>
    <p:extLst>
      <p:ext uri="{BB962C8B-B14F-4D97-AF65-F5344CB8AC3E}">
        <p14:creationId xmlns:p14="http://schemas.microsoft.com/office/powerpoint/2010/main" val="406892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0F1A-CB07-D242-8C3E-E28564500E1A}"/>
              </a:ext>
            </a:extLst>
          </p:cNvPr>
          <p:cNvSpPr>
            <a:spLocks noGrp="1"/>
          </p:cNvSpPr>
          <p:nvPr>
            <p:ph type="title" hasCustomPrompt="1"/>
          </p:nvPr>
        </p:nvSpPr>
        <p:spPr>
          <a:xfrm>
            <a:off x="359681" y="359681"/>
            <a:ext cx="7027973" cy="1600200"/>
          </a:xfrm>
        </p:spPr>
        <p:txBody>
          <a:bodyPr anchor="t">
            <a:noAutofit/>
          </a:bodyPr>
          <a:lstStyle>
            <a:lvl1pPr>
              <a:defRPr sz="4400"/>
            </a:lvl1pPr>
          </a:lstStyle>
          <a:p>
            <a:r>
              <a:rPr lang="en-US" dirty="0"/>
              <a:t>CLICK TO EDIT MASTER TITLE STYLE</a:t>
            </a:r>
            <a:endParaRPr lang="hu-HU" dirty="0"/>
          </a:p>
        </p:txBody>
      </p:sp>
      <p:sp>
        <p:nvSpPr>
          <p:cNvPr id="3" name="Picture Placeholder 2">
            <a:extLst>
              <a:ext uri="{FF2B5EF4-FFF2-40B4-BE49-F238E27FC236}">
                <a16:creationId xmlns:a16="http://schemas.microsoft.com/office/drawing/2014/main" id="{9F9F8D06-C6CF-4E44-BA43-954CECB33DB4}"/>
              </a:ext>
            </a:extLst>
          </p:cNvPr>
          <p:cNvSpPr>
            <a:spLocks noGrp="1"/>
          </p:cNvSpPr>
          <p:nvPr>
            <p:ph type="pic" idx="1"/>
          </p:nvPr>
        </p:nvSpPr>
        <p:spPr>
          <a:xfrm>
            <a:off x="7747336" y="359680"/>
            <a:ext cx="4084983" cy="6137901"/>
          </a:xfrm>
          <a:custGeom>
            <a:avLst/>
            <a:gdLst>
              <a:gd name="connsiteX0" fmla="*/ 0 w 4084983"/>
              <a:gd name="connsiteY0" fmla="*/ 0 h 6137901"/>
              <a:gd name="connsiteX1" fmla="*/ 4084983 w 4084983"/>
              <a:gd name="connsiteY1" fmla="*/ 0 h 6137901"/>
              <a:gd name="connsiteX2" fmla="*/ 4084983 w 4084983"/>
              <a:gd name="connsiteY2" fmla="*/ 6137901 h 6137901"/>
              <a:gd name="connsiteX3" fmla="*/ 0 w 4084983"/>
              <a:gd name="connsiteY3" fmla="*/ 6137901 h 6137901"/>
              <a:gd name="connsiteX4" fmla="*/ 0 w 4084983"/>
              <a:gd name="connsiteY4" fmla="*/ 0 h 6137901"/>
              <a:gd name="connsiteX0" fmla="*/ 0 w 4084983"/>
              <a:gd name="connsiteY0" fmla="*/ 0 h 6143429"/>
              <a:gd name="connsiteX1" fmla="*/ 4084983 w 4084983"/>
              <a:gd name="connsiteY1" fmla="*/ 0 h 6143429"/>
              <a:gd name="connsiteX2" fmla="*/ 4084983 w 4084983"/>
              <a:gd name="connsiteY2" fmla="*/ 6137901 h 6143429"/>
              <a:gd name="connsiteX3" fmla="*/ 2931321 w 4084983"/>
              <a:gd name="connsiteY3" fmla="*/ 6143429 h 6143429"/>
              <a:gd name="connsiteX4" fmla="*/ 0 w 4084983"/>
              <a:gd name="connsiteY4" fmla="*/ 6137901 h 6143429"/>
              <a:gd name="connsiteX5" fmla="*/ 0 w 4084983"/>
              <a:gd name="connsiteY5" fmla="*/ 0 h 6143429"/>
              <a:gd name="connsiteX0" fmla="*/ 0 w 4084983"/>
              <a:gd name="connsiteY0" fmla="*/ 0 h 6143429"/>
              <a:gd name="connsiteX1" fmla="*/ 4084983 w 4084983"/>
              <a:gd name="connsiteY1" fmla="*/ 0 h 6143429"/>
              <a:gd name="connsiteX2" fmla="*/ 4084983 w 4084983"/>
              <a:gd name="connsiteY2" fmla="*/ 6137901 h 6143429"/>
              <a:gd name="connsiteX3" fmla="*/ 3084787 w 4084983"/>
              <a:gd name="connsiteY3" fmla="*/ 5644666 h 6143429"/>
              <a:gd name="connsiteX4" fmla="*/ 2931321 w 4084983"/>
              <a:gd name="connsiteY4" fmla="*/ 6143429 h 6143429"/>
              <a:gd name="connsiteX5" fmla="*/ 0 w 4084983"/>
              <a:gd name="connsiteY5" fmla="*/ 6137901 h 6143429"/>
              <a:gd name="connsiteX6" fmla="*/ 0 w 4084983"/>
              <a:gd name="connsiteY6" fmla="*/ 0 h 6143429"/>
              <a:gd name="connsiteX0" fmla="*/ 0 w 4084983"/>
              <a:gd name="connsiteY0" fmla="*/ 0 h 6143429"/>
              <a:gd name="connsiteX1" fmla="*/ 4084983 w 4084983"/>
              <a:gd name="connsiteY1" fmla="*/ 0 h 6143429"/>
              <a:gd name="connsiteX2" fmla="*/ 4084983 w 4084983"/>
              <a:gd name="connsiteY2" fmla="*/ 6137901 h 6143429"/>
              <a:gd name="connsiteX3" fmla="*/ 3084787 w 4084983"/>
              <a:gd name="connsiteY3" fmla="*/ 5644666 h 6143429"/>
              <a:gd name="connsiteX4" fmla="*/ 3078393 w 4084983"/>
              <a:gd name="connsiteY4" fmla="*/ 6143429 h 6143429"/>
              <a:gd name="connsiteX5" fmla="*/ 0 w 4084983"/>
              <a:gd name="connsiteY5" fmla="*/ 6137901 h 6143429"/>
              <a:gd name="connsiteX6" fmla="*/ 0 w 4084983"/>
              <a:gd name="connsiteY6" fmla="*/ 0 h 6143429"/>
              <a:gd name="connsiteX0" fmla="*/ 0 w 4084983"/>
              <a:gd name="connsiteY0" fmla="*/ 0 h 6137906"/>
              <a:gd name="connsiteX1" fmla="*/ 4084983 w 4084983"/>
              <a:gd name="connsiteY1" fmla="*/ 0 h 6137906"/>
              <a:gd name="connsiteX2" fmla="*/ 4084983 w 4084983"/>
              <a:gd name="connsiteY2" fmla="*/ 6137901 h 6137906"/>
              <a:gd name="connsiteX3" fmla="*/ 3084787 w 4084983"/>
              <a:gd name="connsiteY3" fmla="*/ 5644666 h 6137906"/>
              <a:gd name="connsiteX4" fmla="*/ 3078393 w 4084983"/>
              <a:gd name="connsiteY4" fmla="*/ 6133632 h 6137906"/>
              <a:gd name="connsiteX5" fmla="*/ 0 w 4084983"/>
              <a:gd name="connsiteY5" fmla="*/ 6137901 h 6137906"/>
              <a:gd name="connsiteX6" fmla="*/ 0 w 4084983"/>
              <a:gd name="connsiteY6" fmla="*/ 0 h 6137906"/>
              <a:gd name="connsiteX0" fmla="*/ 0 w 4084983"/>
              <a:gd name="connsiteY0" fmla="*/ 0 h 6137901"/>
              <a:gd name="connsiteX1" fmla="*/ 4084983 w 4084983"/>
              <a:gd name="connsiteY1" fmla="*/ 0 h 6137901"/>
              <a:gd name="connsiteX2" fmla="*/ 4084983 w 4084983"/>
              <a:gd name="connsiteY2" fmla="*/ 5644778 h 6137901"/>
              <a:gd name="connsiteX3" fmla="*/ 3084787 w 4084983"/>
              <a:gd name="connsiteY3" fmla="*/ 5644666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4778 h 6137901"/>
              <a:gd name="connsiteX3" fmla="*/ 3026004 w 4084983"/>
              <a:gd name="connsiteY3" fmla="*/ 5625072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4778 h 6137901"/>
              <a:gd name="connsiteX3" fmla="*/ 3078256 w 4084983"/>
              <a:gd name="connsiteY3" fmla="*/ 5644666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78256 w 4084983"/>
              <a:gd name="connsiteY3" fmla="*/ 5644666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14756 w 4084983"/>
              <a:gd name="connsiteY3" fmla="*/ 5612916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78256 w 4084983"/>
              <a:gd name="connsiteY3" fmla="*/ 5635141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75081 w 4084983"/>
              <a:gd name="connsiteY3" fmla="*/ 5641491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75081 w 4084983"/>
              <a:gd name="connsiteY3" fmla="*/ 5641491 h 6137901"/>
              <a:gd name="connsiteX4" fmla="*/ 3075218 w 4084983"/>
              <a:gd name="connsiteY4" fmla="*/ 6136807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84606 w 4084983"/>
              <a:gd name="connsiteY3" fmla="*/ 5638316 h 6137901"/>
              <a:gd name="connsiteX4" fmla="*/ 3075218 w 4084983"/>
              <a:gd name="connsiteY4" fmla="*/ 6136807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87781 w 4084983"/>
              <a:gd name="connsiteY3" fmla="*/ 5644666 h 6137901"/>
              <a:gd name="connsiteX4" fmla="*/ 3075218 w 4084983"/>
              <a:gd name="connsiteY4" fmla="*/ 6136807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30631 w 4084983"/>
              <a:gd name="connsiteY3" fmla="*/ 5584341 h 6137901"/>
              <a:gd name="connsiteX4" fmla="*/ 3075218 w 4084983"/>
              <a:gd name="connsiteY4" fmla="*/ 6136807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84606 w 4084983"/>
              <a:gd name="connsiteY3" fmla="*/ 5641491 h 6137901"/>
              <a:gd name="connsiteX4" fmla="*/ 3075218 w 4084983"/>
              <a:gd name="connsiteY4" fmla="*/ 6136807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81431 w 4084983"/>
              <a:gd name="connsiteY3" fmla="*/ 5641491 h 6137901"/>
              <a:gd name="connsiteX4" fmla="*/ 3075218 w 4084983"/>
              <a:gd name="connsiteY4" fmla="*/ 6136807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81431 w 4084983"/>
              <a:gd name="connsiteY3" fmla="*/ 5641491 h 6137901"/>
              <a:gd name="connsiteX4" fmla="*/ 3081568 w 4084983"/>
              <a:gd name="connsiteY4" fmla="*/ 6136807 h 6137901"/>
              <a:gd name="connsiteX5" fmla="*/ 0 w 4084983"/>
              <a:gd name="connsiteY5" fmla="*/ 6137901 h 6137901"/>
              <a:gd name="connsiteX6" fmla="*/ 0 w 4084983"/>
              <a:gd name="connsiteY6" fmla="*/ 0 h 613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4983" h="6137901">
                <a:moveTo>
                  <a:pt x="0" y="0"/>
                </a:moveTo>
                <a:lnTo>
                  <a:pt x="4084983" y="0"/>
                </a:lnTo>
                <a:lnTo>
                  <a:pt x="4084983" y="5641512"/>
                </a:lnTo>
                <a:lnTo>
                  <a:pt x="3081431" y="5641491"/>
                </a:lnTo>
                <a:cubicBezTo>
                  <a:pt x="3079300" y="5807745"/>
                  <a:pt x="3083699" y="5970553"/>
                  <a:pt x="3081568" y="6136807"/>
                </a:cubicBezTo>
                <a:lnTo>
                  <a:pt x="0" y="6137901"/>
                </a:lnTo>
                <a:lnTo>
                  <a:pt x="0" y="0"/>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a:extLst>
              <a:ext uri="{FF2B5EF4-FFF2-40B4-BE49-F238E27FC236}">
                <a16:creationId xmlns:a16="http://schemas.microsoft.com/office/drawing/2014/main" id="{2AE6397A-01CE-4549-B10B-2DD08D4A4910}"/>
              </a:ext>
            </a:extLst>
          </p:cNvPr>
          <p:cNvSpPr>
            <a:spLocks noGrp="1"/>
          </p:cNvSpPr>
          <p:nvPr>
            <p:ph type="body" sz="half" idx="2"/>
          </p:nvPr>
        </p:nvSpPr>
        <p:spPr>
          <a:xfrm>
            <a:off x="359681" y="2340002"/>
            <a:ext cx="7027973" cy="3547893"/>
          </a:xfrm>
        </p:spPr>
        <p:txBody>
          <a:bodyPr numCol="2"/>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9BC8A06-8588-A544-96F5-D08D4D88F202}"/>
              </a:ext>
            </a:extLst>
          </p:cNvPr>
          <p:cNvSpPr>
            <a:spLocks noGrp="1"/>
          </p:cNvSpPr>
          <p:nvPr>
            <p:ph type="sldNum" sz="quarter" idx="12"/>
          </p:nvPr>
        </p:nvSpPr>
        <p:spPr/>
        <p:txBody>
          <a:bodyPr/>
          <a:lstStyle/>
          <a:p>
            <a:fld id="{7C908FA6-B03E-4741-8C76-2F4C91D24325}" type="slidenum">
              <a:rPr lang="hu-HU" smtClean="0"/>
              <a:t>‹#›</a:t>
            </a:fld>
            <a:endParaRPr lang="hu-HU"/>
          </a:p>
        </p:txBody>
      </p:sp>
    </p:spTree>
    <p:extLst>
      <p:ext uri="{BB962C8B-B14F-4D97-AF65-F5344CB8AC3E}">
        <p14:creationId xmlns:p14="http://schemas.microsoft.com/office/powerpoint/2010/main" val="200071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A8AA-0C29-EF41-AED5-1545927D693C}"/>
              </a:ext>
            </a:extLst>
          </p:cNvPr>
          <p:cNvSpPr>
            <a:spLocks noGrp="1"/>
          </p:cNvSpPr>
          <p:nvPr>
            <p:ph type="title" hasCustomPrompt="1"/>
          </p:nvPr>
        </p:nvSpPr>
        <p:spPr>
          <a:xfrm>
            <a:off x="431984" y="365125"/>
            <a:ext cx="9965633" cy="1479650"/>
          </a:xfrm>
        </p:spPr>
        <p:txBody>
          <a:bodyPr anchor="t"/>
          <a:lstStyle/>
          <a:p>
            <a:r>
              <a:rPr lang="en-US" dirty="0"/>
              <a:t>CLICK TO EDIT </a:t>
            </a:r>
            <a:br>
              <a:rPr lang="en-US" dirty="0"/>
            </a:br>
            <a:r>
              <a:rPr lang="en-US" dirty="0"/>
              <a:t>MASTER TITLE STYLE</a:t>
            </a:r>
            <a:endParaRPr lang="hu-HU" dirty="0"/>
          </a:p>
        </p:txBody>
      </p:sp>
      <p:sp>
        <p:nvSpPr>
          <p:cNvPr id="3" name="Content Placeholder 2">
            <a:extLst>
              <a:ext uri="{FF2B5EF4-FFF2-40B4-BE49-F238E27FC236}">
                <a16:creationId xmlns:a16="http://schemas.microsoft.com/office/drawing/2014/main" id="{42CA1976-CD57-0645-8118-41BC2350D6A5}"/>
              </a:ext>
            </a:extLst>
          </p:cNvPr>
          <p:cNvSpPr>
            <a:spLocks noGrp="1"/>
          </p:cNvSpPr>
          <p:nvPr>
            <p:ph idx="1"/>
          </p:nvPr>
        </p:nvSpPr>
        <p:spPr>
          <a:xfrm>
            <a:off x="431984" y="1844775"/>
            <a:ext cx="9965633" cy="39563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6" name="Slide Number Placeholder 5">
            <a:extLst>
              <a:ext uri="{FF2B5EF4-FFF2-40B4-BE49-F238E27FC236}">
                <a16:creationId xmlns:a16="http://schemas.microsoft.com/office/drawing/2014/main" id="{2328EEAA-9CAA-1A4A-A518-86659CC20144}"/>
              </a:ext>
            </a:extLst>
          </p:cNvPr>
          <p:cNvSpPr>
            <a:spLocks noGrp="1"/>
          </p:cNvSpPr>
          <p:nvPr>
            <p:ph type="sldNum" sz="quarter" idx="12"/>
          </p:nvPr>
        </p:nvSpPr>
        <p:spPr/>
        <p:txBody>
          <a:bodyPr/>
          <a:lstStyle/>
          <a:p>
            <a:fld id="{7C908FA6-B03E-4741-8C76-2F4C91D24325}" type="slidenum">
              <a:rPr lang="hu-HU" smtClean="0"/>
              <a:t>‹#›</a:t>
            </a:fld>
            <a:endParaRPr lang="hu-HU"/>
          </a:p>
        </p:txBody>
      </p:sp>
    </p:spTree>
    <p:extLst>
      <p:ext uri="{BB962C8B-B14F-4D97-AF65-F5344CB8AC3E}">
        <p14:creationId xmlns:p14="http://schemas.microsoft.com/office/powerpoint/2010/main" val="395525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101A81-4732-114A-BD69-A7708B9FA5DD}"/>
              </a:ext>
            </a:extLst>
          </p:cNvPr>
          <p:cNvSpPr>
            <a:spLocks noGrp="1"/>
          </p:cNvSpPr>
          <p:nvPr>
            <p:ph type="title"/>
          </p:nvPr>
        </p:nvSpPr>
        <p:spPr>
          <a:xfrm>
            <a:off x="431984" y="365125"/>
            <a:ext cx="9965633" cy="1325563"/>
          </a:xfrm>
          <a:prstGeom prst="rect">
            <a:avLst/>
          </a:prstGeom>
        </p:spPr>
        <p:txBody>
          <a:bodyPr vert="horz" lIns="0" tIns="0" rIns="0" bIns="0" rtlCol="0" anchor="t">
            <a:normAutofit/>
          </a:bodyPr>
          <a:lstStyle/>
          <a:p>
            <a:r>
              <a:rPr lang="en-US" dirty="0"/>
              <a:t>CLICK TO EDIT MASTER TITLE STYLE</a:t>
            </a:r>
            <a:endParaRPr lang="hu-HU" dirty="0"/>
          </a:p>
        </p:txBody>
      </p:sp>
      <p:sp>
        <p:nvSpPr>
          <p:cNvPr id="3" name="Text Placeholder 2">
            <a:extLst>
              <a:ext uri="{FF2B5EF4-FFF2-40B4-BE49-F238E27FC236}">
                <a16:creationId xmlns:a16="http://schemas.microsoft.com/office/drawing/2014/main" id="{2CB9DFF1-411E-314A-B0DC-A8F1245CEA15}"/>
              </a:ext>
            </a:extLst>
          </p:cNvPr>
          <p:cNvSpPr>
            <a:spLocks noGrp="1"/>
          </p:cNvSpPr>
          <p:nvPr>
            <p:ph type="body" idx="1"/>
          </p:nvPr>
        </p:nvSpPr>
        <p:spPr>
          <a:xfrm>
            <a:off x="431984" y="1825625"/>
            <a:ext cx="996563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6" name="Slide Number Placeholder 5">
            <a:extLst>
              <a:ext uri="{FF2B5EF4-FFF2-40B4-BE49-F238E27FC236}">
                <a16:creationId xmlns:a16="http://schemas.microsoft.com/office/drawing/2014/main" id="{70D34FFF-03EA-6544-905A-6EA534CD1745}"/>
              </a:ext>
            </a:extLst>
          </p:cNvPr>
          <p:cNvSpPr>
            <a:spLocks noGrp="1"/>
          </p:cNvSpPr>
          <p:nvPr>
            <p:ph type="sldNum" sz="quarter" idx="4"/>
          </p:nvPr>
        </p:nvSpPr>
        <p:spPr>
          <a:xfrm>
            <a:off x="5663648" y="6356350"/>
            <a:ext cx="864704" cy="365125"/>
          </a:xfrm>
          <a:prstGeom prst="rect">
            <a:avLst/>
          </a:prstGeom>
        </p:spPr>
        <p:txBody>
          <a:bodyPr vert="horz" lIns="91440" tIns="45720" rIns="91440" bIns="45720" rtlCol="0" anchor="ctr"/>
          <a:lstStyle>
            <a:lvl1pPr algn="ctr">
              <a:defRPr sz="1050">
                <a:solidFill>
                  <a:schemeClr val="tx1">
                    <a:tint val="75000"/>
                  </a:schemeClr>
                </a:solidFill>
                <a:latin typeface="Myriad Pro" panose="020B0503030403020204" pitchFamily="34" charset="0"/>
              </a:defRPr>
            </a:lvl1pPr>
          </a:lstStyle>
          <a:p>
            <a:fld id="{7C908FA6-B03E-4741-8C76-2F4C91D24325}" type="slidenum">
              <a:rPr lang="hu-HU" smtClean="0"/>
              <a:pPr/>
              <a:t>‹#›</a:t>
            </a:fld>
            <a:endParaRPr lang="hu-HU" dirty="0"/>
          </a:p>
        </p:txBody>
      </p:sp>
      <p:pic>
        <p:nvPicPr>
          <p:cNvPr id="11" name="Picture 10">
            <a:extLst>
              <a:ext uri="{FF2B5EF4-FFF2-40B4-BE49-F238E27FC236}">
                <a16:creationId xmlns:a16="http://schemas.microsoft.com/office/drawing/2014/main" id="{C640E224-C78B-2E44-A005-09776B7ECD56}"/>
              </a:ext>
            </a:extLst>
          </p:cNvPr>
          <p:cNvPicPr>
            <a:picLocks noChangeAspect="1"/>
          </p:cNvPicPr>
          <p:nvPr userDrawn="1"/>
        </p:nvPicPr>
        <p:blipFill>
          <a:blip r:embed="rId13"/>
          <a:stretch>
            <a:fillRect/>
          </a:stretch>
        </p:blipFill>
        <p:spPr>
          <a:xfrm>
            <a:off x="10830339" y="6000658"/>
            <a:ext cx="1361661" cy="857342"/>
          </a:xfrm>
          <a:prstGeom prst="rect">
            <a:avLst/>
          </a:prstGeom>
        </p:spPr>
      </p:pic>
      <p:pic>
        <p:nvPicPr>
          <p:cNvPr id="18" name="Picture 17">
            <a:extLst>
              <a:ext uri="{FF2B5EF4-FFF2-40B4-BE49-F238E27FC236}">
                <a16:creationId xmlns:a16="http://schemas.microsoft.com/office/drawing/2014/main" id="{E7CDE80E-811C-BA48-BC57-BE8ED9B4BDA5}"/>
              </a:ext>
            </a:extLst>
          </p:cNvPr>
          <p:cNvPicPr>
            <a:picLocks noChangeAspect="1"/>
          </p:cNvPicPr>
          <p:nvPr userDrawn="1"/>
        </p:nvPicPr>
        <p:blipFill>
          <a:blip r:embed="rId14"/>
          <a:stretch>
            <a:fillRect/>
          </a:stretch>
        </p:blipFill>
        <p:spPr>
          <a:xfrm>
            <a:off x="431984" y="6227601"/>
            <a:ext cx="1361661" cy="201728"/>
          </a:xfrm>
          <a:prstGeom prst="rect">
            <a:avLst/>
          </a:prstGeom>
        </p:spPr>
      </p:pic>
    </p:spTree>
    <p:extLst>
      <p:ext uri="{BB962C8B-B14F-4D97-AF65-F5344CB8AC3E}">
        <p14:creationId xmlns:p14="http://schemas.microsoft.com/office/powerpoint/2010/main" val="130055484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 id="2147483661" r:id="rId4"/>
    <p:sldLayoutId id="2147483662" r:id="rId5"/>
    <p:sldLayoutId id="2147483663" r:id="rId6"/>
    <p:sldLayoutId id="2147483664" r:id="rId7"/>
    <p:sldLayoutId id="2147483657" r:id="rId8"/>
    <p:sldLayoutId id="2147483650" r:id="rId9"/>
    <p:sldLayoutId id="2147483652" r:id="rId10"/>
    <p:sldLayoutId id="2147483655" r:id="rId11"/>
  </p:sldLayoutIdLst>
  <p:txStyles>
    <p:titleStyle>
      <a:lvl1pPr algn="l" defTabSz="914400" rtl="0" eaLnBrk="1" latinLnBrk="0" hangingPunct="1">
        <a:lnSpc>
          <a:spcPct val="90000"/>
        </a:lnSpc>
        <a:spcBef>
          <a:spcPct val="0"/>
        </a:spcBef>
        <a:buNone/>
        <a:defRPr sz="4400" b="1" i="0" kern="1200">
          <a:solidFill>
            <a:schemeClr val="tx1"/>
          </a:solidFill>
          <a:latin typeface="Myriad Pro" panose="020B0503030403020204"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8" userDrawn="1">
          <p15:clr>
            <a:srgbClr val="F26B43"/>
          </p15:clr>
        </p15:guide>
        <p15:guide id="2" pos="6823" userDrawn="1">
          <p15:clr>
            <a:srgbClr val="F26B43"/>
          </p15:clr>
        </p15:guide>
        <p15:guide id="3" orient="horz" pos="3234" userDrawn="1">
          <p15:clr>
            <a:srgbClr val="F26B43"/>
          </p15:clr>
        </p15:guide>
        <p15:guide id="4" orient="horz" pos="2691" userDrawn="1">
          <p15:clr>
            <a:srgbClr val="F26B43"/>
          </p15:clr>
        </p15:guide>
        <p15:guide id="5" orient="horz" pos="2147" userDrawn="1">
          <p15:clr>
            <a:srgbClr val="F26B43"/>
          </p15:clr>
        </p15:guide>
        <p15:guide id="6" orient="horz" pos="1603" userDrawn="1">
          <p15:clr>
            <a:srgbClr val="F26B43"/>
          </p15:clr>
        </p15:guide>
        <p15:guide id="7" orient="horz" pos="520" userDrawn="1">
          <p15:clr>
            <a:srgbClr val="F26B43"/>
          </p15:clr>
        </p15:guide>
        <p15:guide id="8" orient="horz" pos="1063" userDrawn="1">
          <p15:clr>
            <a:srgbClr val="F26B43"/>
          </p15:clr>
        </p15:guide>
        <p15:guide id="9" pos="5965" userDrawn="1">
          <p15:clr>
            <a:srgbClr val="F26B43"/>
          </p15:clr>
        </p15:guide>
        <p15:guide id="10" pos="5107" userDrawn="1">
          <p15:clr>
            <a:srgbClr val="F26B43"/>
          </p15:clr>
        </p15:guide>
        <p15:guide id="11" pos="4254" userDrawn="1">
          <p15:clr>
            <a:srgbClr val="F26B43"/>
          </p15:clr>
        </p15:guide>
        <p15:guide id="12" pos="3396" userDrawn="1">
          <p15:clr>
            <a:srgbClr val="F26B43"/>
          </p15:clr>
        </p15:guide>
        <p15:guide id="13" pos="2542" userDrawn="1">
          <p15:clr>
            <a:srgbClr val="F26B43"/>
          </p15:clr>
        </p15:guide>
        <p15:guide id="14" pos="1684" userDrawn="1">
          <p15:clr>
            <a:srgbClr val="F26B43"/>
          </p15:clr>
        </p15:guide>
        <p15:guide id="15" pos="830" userDrawn="1">
          <p15:clr>
            <a:srgbClr val="F26B43"/>
          </p15:clr>
        </p15:guide>
        <p15:guide id="16" orient="horz" pos="4048" userDrawn="1">
          <p15:clr>
            <a:srgbClr val="F26B43"/>
          </p15:clr>
        </p15:guide>
        <p15:guide id="17" pos="270" userDrawn="1">
          <p15:clr>
            <a:srgbClr val="F26B43"/>
          </p15:clr>
        </p15:guide>
        <p15:guide id="18" pos="7407" userDrawn="1">
          <p15:clr>
            <a:srgbClr val="F26B43"/>
          </p15:clr>
        </p15:guide>
        <p15:guide id="19" orient="horz" pos="2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AE006D-F4EF-0742-8E92-905918F4FBD1}"/>
              </a:ext>
            </a:extLst>
          </p:cNvPr>
          <p:cNvSpPr>
            <a:spLocks noGrp="1"/>
          </p:cNvSpPr>
          <p:nvPr>
            <p:ph type="ctrTitle"/>
          </p:nvPr>
        </p:nvSpPr>
        <p:spPr>
          <a:xfrm>
            <a:off x="3297142" y="1708732"/>
            <a:ext cx="8995576" cy="1699631"/>
          </a:xfrm>
        </p:spPr>
        <p:txBody>
          <a:bodyPr/>
          <a:lstStyle/>
          <a:p>
            <a:r>
              <a:rPr lang="fr-CA" sz="6000" dirty="0"/>
              <a:t>Four grille-pain à convection Toshiba 18L à 6 tranches, en acier inoxydable</a:t>
            </a:r>
            <a:br>
              <a:rPr lang="fr-CA" sz="6000" dirty="0"/>
            </a:br>
            <a:r>
              <a:rPr lang="fr-CA" sz="2800" dirty="0">
                <a:solidFill>
                  <a:schemeClr val="bg1">
                    <a:lumMod val="65000"/>
                  </a:schemeClr>
                </a:solidFill>
              </a:rPr>
              <a:t>WTR-M25ASS</a:t>
            </a:r>
            <a:endParaRPr lang="fr-CA" sz="6000" dirty="0">
              <a:solidFill>
                <a:schemeClr val="bg1">
                  <a:lumMod val="65000"/>
                </a:schemeClr>
              </a:solidFill>
            </a:endParaRPr>
          </a:p>
        </p:txBody>
      </p:sp>
      <p:pic>
        <p:nvPicPr>
          <p:cNvPr id="3" name="Picture 2" descr="A black and silver toaster oven&#10;&#10;Description automatically generated with low confidence">
            <a:extLst>
              <a:ext uri="{FF2B5EF4-FFF2-40B4-BE49-F238E27FC236}">
                <a16:creationId xmlns:a16="http://schemas.microsoft.com/office/drawing/2014/main" id="{88AFEF10-36D7-4EFB-8598-1CCB023F8EFB}"/>
              </a:ext>
            </a:extLst>
          </p:cNvPr>
          <p:cNvPicPr>
            <a:picLocks noChangeAspect="1"/>
          </p:cNvPicPr>
          <p:nvPr/>
        </p:nvPicPr>
        <p:blipFill rotWithShape="1">
          <a:blip r:embed="rId2"/>
          <a:srcRect l="14180" t="19529" r="10733" b="12546"/>
          <a:stretch/>
        </p:blipFill>
        <p:spPr>
          <a:xfrm>
            <a:off x="7786254" y="4158934"/>
            <a:ext cx="3722255" cy="2267266"/>
          </a:xfrm>
          <a:prstGeom prst="rect">
            <a:avLst/>
          </a:prstGeom>
        </p:spPr>
      </p:pic>
    </p:spTree>
    <p:extLst>
      <p:ext uri="{BB962C8B-B14F-4D97-AF65-F5344CB8AC3E}">
        <p14:creationId xmlns:p14="http://schemas.microsoft.com/office/powerpoint/2010/main" val="415142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C7072-400B-45FE-B38E-9B7A5015BB04}"/>
              </a:ext>
            </a:extLst>
          </p:cNvPr>
          <p:cNvSpPr>
            <a:spLocks noGrp="1"/>
          </p:cNvSpPr>
          <p:nvPr>
            <p:ph type="title"/>
          </p:nvPr>
        </p:nvSpPr>
        <p:spPr>
          <a:xfrm>
            <a:off x="359680" y="359681"/>
            <a:ext cx="11640061" cy="1600200"/>
          </a:xfrm>
        </p:spPr>
        <p:txBody>
          <a:bodyPr/>
          <a:lstStyle/>
          <a:p>
            <a:r>
              <a:rPr lang="fr-CA" sz="4400" dirty="0"/>
              <a:t>Four grille-pain à convection Toshiba 18L à 6 tranches, en acier inoxydable</a:t>
            </a:r>
            <a:endParaRPr lang="fr-CA" dirty="0"/>
          </a:p>
        </p:txBody>
      </p:sp>
      <p:pic>
        <p:nvPicPr>
          <p:cNvPr id="11" name="Picture 4">
            <a:extLst>
              <a:ext uri="{FF2B5EF4-FFF2-40B4-BE49-F238E27FC236}">
                <a16:creationId xmlns:a16="http://schemas.microsoft.com/office/drawing/2014/main" id="{8B2A7C01-1757-45FE-B5FF-2EC9D8EEC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6" y="6173501"/>
            <a:ext cx="1732684" cy="2617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8">
            <a:extLst>
              <a:ext uri="{FF2B5EF4-FFF2-40B4-BE49-F238E27FC236}">
                <a16:creationId xmlns:a16="http://schemas.microsoft.com/office/drawing/2014/main" id="{5182967C-A08C-459B-86C0-0C68A802DE30}"/>
              </a:ext>
            </a:extLst>
          </p:cNvPr>
          <p:cNvSpPr txBox="1">
            <a:spLocks/>
          </p:cNvSpPr>
          <p:nvPr/>
        </p:nvSpPr>
        <p:spPr>
          <a:xfrm>
            <a:off x="2780503" y="1687513"/>
            <a:ext cx="5326860" cy="4738687"/>
          </a:xfrm>
          <a:prstGeom prst="rect">
            <a:avLst/>
          </a:prstGeom>
        </p:spPr>
        <p:txBody>
          <a:bodyPr vert="horz" lIns="91440" tIns="45720" rIns="91440" bIns="45720" numCol="1"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yriad Pro" panose="020B0503030403020204"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yriad Pro" panose="020B0503030403020204"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yriad Pro" panose="020B0503030403020204"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yriad Pro" panose="020B0503030403020204"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yriad Pro" panose="020B0503030403020204"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b="1" dirty="0">
                <a:solidFill>
                  <a:srgbClr val="0F1111"/>
                </a:solidFill>
                <a:latin typeface="Amazon Ember"/>
              </a:rPr>
              <a:t>Technologie innovante Accu-</a:t>
            </a:r>
            <a:r>
              <a:rPr lang="fr-FR" b="1" dirty="0" err="1">
                <a:solidFill>
                  <a:srgbClr val="0F1111"/>
                </a:solidFill>
                <a:latin typeface="Amazon Ember"/>
              </a:rPr>
              <a:t>Timer</a:t>
            </a:r>
            <a:endParaRPr lang="fr-FR" b="1" dirty="0">
              <a:solidFill>
                <a:srgbClr val="0F1111"/>
              </a:solidFill>
              <a:latin typeface="Amazon Ember"/>
            </a:endParaRPr>
          </a:p>
          <a:p>
            <a:r>
              <a:rPr lang="fr-FR" dirty="0">
                <a:solidFill>
                  <a:srgbClr val="0F1111"/>
                </a:solidFill>
                <a:latin typeface="Amazon Ember"/>
              </a:rPr>
              <a:t>Faites les rôties du déjeuner comme vous les aimez, du légèrement bruni au croustillant foncé, en passant par toutes les nuances intermédiaires. Ce four grille-pain est doté de la technologie unique Accu-</a:t>
            </a:r>
            <a:r>
              <a:rPr lang="fr-FR" dirty="0" err="1">
                <a:solidFill>
                  <a:srgbClr val="0F1111"/>
                </a:solidFill>
                <a:latin typeface="Amazon Ember"/>
              </a:rPr>
              <a:t>Timer</a:t>
            </a:r>
            <a:r>
              <a:rPr lang="fr-FR" dirty="0">
                <a:solidFill>
                  <a:srgbClr val="0F1111"/>
                </a:solidFill>
                <a:latin typeface="Amazon Ember"/>
              </a:rPr>
              <a:t>. Il suffit de tourner le bouton supérieur sur </a:t>
            </a:r>
            <a:r>
              <a:rPr lang="fr-FR" i="1" dirty="0">
                <a:solidFill>
                  <a:srgbClr val="0F1111"/>
                </a:solidFill>
                <a:latin typeface="Amazon Ember"/>
              </a:rPr>
              <a:t>Toast</a:t>
            </a:r>
            <a:r>
              <a:rPr lang="fr-FR" dirty="0">
                <a:solidFill>
                  <a:srgbClr val="0F1111"/>
                </a:solidFill>
                <a:latin typeface="Amazon Ember"/>
              </a:rPr>
              <a:t> et le bouton inférieur sur le degré souhaité pour que le grillage commence. Lorsque votre rôtie est prête, le grille-pain émet un signal sonore et l'appareil s'éteint. Plus besoin d'essayer de trouver la nuance de pain grillé parfaite chaque fois.</a:t>
            </a:r>
          </a:p>
          <a:p>
            <a:r>
              <a:rPr lang="fr-FR" b="1" dirty="0">
                <a:solidFill>
                  <a:srgbClr val="0F1111"/>
                </a:solidFill>
                <a:latin typeface="Amazon Ember"/>
              </a:rPr>
              <a:t>Ventilateur de convection</a:t>
            </a:r>
          </a:p>
          <a:p>
            <a:r>
              <a:rPr lang="fr-FR" dirty="0">
                <a:solidFill>
                  <a:srgbClr val="0F1111"/>
                </a:solidFill>
                <a:latin typeface="Amazon Ember"/>
              </a:rPr>
              <a:t>Le ventilateur de convection permet à l'air chaud de circuler dans tout le four. Cela assure une cuisson et un brunissement uniformes. Les aliments cuisent plus rapidement avec la convection, et vous pouvez généralement régler le four à une température plus basse. Utilisez le réglage de convection pour les pizzas surgelées, les hors-d'œuvre et le poulet rôti.</a:t>
            </a:r>
          </a:p>
          <a:p>
            <a:r>
              <a:rPr lang="fr-FR" b="1" dirty="0">
                <a:solidFill>
                  <a:srgbClr val="0F1111"/>
                </a:solidFill>
                <a:latin typeface="Amazon Ember"/>
              </a:rPr>
              <a:t>Facile à nettoyer</a:t>
            </a:r>
          </a:p>
          <a:p>
            <a:r>
              <a:rPr lang="fr-FR" dirty="0">
                <a:solidFill>
                  <a:srgbClr val="0F1111"/>
                </a:solidFill>
                <a:latin typeface="Amazon Ember"/>
              </a:rPr>
              <a:t>Ce four grille-pain est doté d'un plateau à miettes amovible et d'une surface intérieure antiadhésive. Une fois que le four a refroidi, il suffit de retirer le plateau à miettes et de le laver à l'eau chaude savonneuse. L'intérieur peut être nettoyé avec un chiffon humide.</a:t>
            </a:r>
          </a:p>
        </p:txBody>
      </p:sp>
      <p:pic>
        <p:nvPicPr>
          <p:cNvPr id="12" name="图片 7">
            <a:extLst>
              <a:ext uri="{FF2B5EF4-FFF2-40B4-BE49-F238E27FC236}">
                <a16:creationId xmlns:a16="http://schemas.microsoft.com/office/drawing/2014/main" id="{26E68275-0105-49AA-AF91-6B058A580EAF}"/>
              </a:ext>
            </a:extLst>
          </p:cNvPr>
          <p:cNvPicPr>
            <a:picLocks noChangeAspect="1"/>
          </p:cNvPicPr>
          <p:nvPr/>
        </p:nvPicPr>
        <p:blipFill rotWithShape="1">
          <a:blip r:embed="rId3"/>
          <a:srcRect l="64955"/>
          <a:stretch/>
        </p:blipFill>
        <p:spPr>
          <a:xfrm>
            <a:off x="428625" y="1772816"/>
            <a:ext cx="2274001" cy="4032448"/>
          </a:xfrm>
          <a:prstGeom prst="rect">
            <a:avLst/>
          </a:prstGeom>
        </p:spPr>
      </p:pic>
      <p:pic>
        <p:nvPicPr>
          <p:cNvPr id="14" name="图片 7">
            <a:extLst>
              <a:ext uri="{FF2B5EF4-FFF2-40B4-BE49-F238E27FC236}">
                <a16:creationId xmlns:a16="http://schemas.microsoft.com/office/drawing/2014/main" id="{0AF8D248-F609-4EE7-95B3-2EA3E58A6A42}"/>
              </a:ext>
            </a:extLst>
          </p:cNvPr>
          <p:cNvPicPr>
            <a:picLocks noChangeAspect="1"/>
          </p:cNvPicPr>
          <p:nvPr/>
        </p:nvPicPr>
        <p:blipFill>
          <a:blip r:embed="rId3"/>
          <a:stretch>
            <a:fillRect/>
          </a:stretch>
        </p:blipFill>
        <p:spPr>
          <a:xfrm>
            <a:off x="8404022" y="1365483"/>
            <a:ext cx="3287292" cy="2042880"/>
          </a:xfrm>
          <a:prstGeom prst="rect">
            <a:avLst/>
          </a:prstGeom>
        </p:spPr>
      </p:pic>
      <p:pic>
        <p:nvPicPr>
          <p:cNvPr id="7" name="Picture 6" descr="A picture containing indoor, kitchen appliance, oven&#10;&#10;Description automatically generated">
            <a:extLst>
              <a:ext uri="{FF2B5EF4-FFF2-40B4-BE49-F238E27FC236}">
                <a16:creationId xmlns:a16="http://schemas.microsoft.com/office/drawing/2014/main" id="{8B353C2F-8201-47DA-B0FF-6CCC61CC3009}"/>
              </a:ext>
            </a:extLst>
          </p:cNvPr>
          <p:cNvPicPr>
            <a:picLocks noChangeAspect="1"/>
          </p:cNvPicPr>
          <p:nvPr/>
        </p:nvPicPr>
        <p:blipFill rotWithShape="1">
          <a:blip r:embed="rId4"/>
          <a:srcRect l="5746" t="15084" r="9009" b="8552"/>
          <a:stretch/>
        </p:blipFill>
        <p:spPr>
          <a:xfrm>
            <a:off x="8107363" y="3732934"/>
            <a:ext cx="3754431" cy="2264641"/>
          </a:xfrm>
          <a:prstGeom prst="rect">
            <a:avLst/>
          </a:prstGeom>
        </p:spPr>
      </p:pic>
    </p:spTree>
    <p:extLst>
      <p:ext uri="{BB962C8B-B14F-4D97-AF65-F5344CB8AC3E}">
        <p14:creationId xmlns:p14="http://schemas.microsoft.com/office/powerpoint/2010/main" val="102177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C7072-400B-45FE-B38E-9B7A5015BB04}"/>
              </a:ext>
            </a:extLst>
          </p:cNvPr>
          <p:cNvSpPr>
            <a:spLocks noGrp="1"/>
          </p:cNvSpPr>
          <p:nvPr>
            <p:ph type="title"/>
          </p:nvPr>
        </p:nvSpPr>
        <p:spPr>
          <a:xfrm>
            <a:off x="359680" y="359681"/>
            <a:ext cx="11091422" cy="1600200"/>
          </a:xfrm>
        </p:spPr>
        <p:txBody>
          <a:bodyPr/>
          <a:lstStyle/>
          <a:p>
            <a:r>
              <a:rPr lang="fr-CA" sz="4400" dirty="0"/>
              <a:t>Four grille-pain à convection Toshiba 18L à 6 tranches, en acier inoxydable</a:t>
            </a:r>
            <a:endParaRPr lang="en-CA" dirty="0"/>
          </a:p>
        </p:txBody>
      </p:sp>
      <p:sp>
        <p:nvSpPr>
          <p:cNvPr id="6" name="Text Placeholder 5">
            <a:extLst>
              <a:ext uri="{FF2B5EF4-FFF2-40B4-BE49-F238E27FC236}">
                <a16:creationId xmlns:a16="http://schemas.microsoft.com/office/drawing/2014/main" id="{5F3562A7-71D5-4BDA-A4A3-80FE49BF6BB0}"/>
              </a:ext>
            </a:extLst>
          </p:cNvPr>
          <p:cNvSpPr txBox="1">
            <a:spLocks/>
          </p:cNvSpPr>
          <p:nvPr/>
        </p:nvSpPr>
        <p:spPr>
          <a:xfrm>
            <a:off x="463273" y="1959881"/>
            <a:ext cx="3460932" cy="311123"/>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yriad Pro" panose="020B0503030403020204"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yriad Pro" panose="020B0503030403020204"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yriad Pro" panose="020B0503030403020204"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yriad Pro" panose="020B0503030403020204"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yriad Pro" panose="020B0503030403020204"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CA" b="1" dirty="0">
                <a:solidFill>
                  <a:srgbClr val="EC1C24"/>
                </a:solidFill>
              </a:rPr>
              <a:t>SPÉCIFICATIONS</a:t>
            </a:r>
          </a:p>
          <a:p>
            <a:endParaRPr lang="en-CA" sz="1200" b="1" dirty="0">
              <a:solidFill>
                <a:srgbClr val="EC1C24"/>
              </a:solidFill>
            </a:endParaRPr>
          </a:p>
        </p:txBody>
      </p:sp>
      <p:graphicFrame>
        <p:nvGraphicFramePr>
          <p:cNvPr id="7" name="Table 7">
            <a:extLst>
              <a:ext uri="{FF2B5EF4-FFF2-40B4-BE49-F238E27FC236}">
                <a16:creationId xmlns:a16="http://schemas.microsoft.com/office/drawing/2014/main" id="{EFD56E95-2B01-4C78-8AE1-640CE833D578}"/>
              </a:ext>
            </a:extLst>
          </p:cNvPr>
          <p:cNvGraphicFramePr>
            <a:graphicFrameLocks noGrp="1"/>
          </p:cNvGraphicFramePr>
          <p:nvPr>
            <p:extLst>
              <p:ext uri="{D42A27DB-BD31-4B8C-83A1-F6EECF244321}">
                <p14:modId xmlns:p14="http://schemas.microsoft.com/office/powerpoint/2010/main" val="2602063648"/>
              </p:ext>
            </p:extLst>
          </p:nvPr>
        </p:nvGraphicFramePr>
        <p:xfrm>
          <a:off x="463272" y="2271003"/>
          <a:ext cx="4927878" cy="3854960"/>
        </p:xfrm>
        <a:graphic>
          <a:graphicData uri="http://schemas.openxmlformats.org/drawingml/2006/table">
            <a:tbl>
              <a:tblPr firstRow="1" bandRow="1">
                <a:tableStyleId>{5C22544A-7EE6-4342-B048-85BDC9FD1C3A}</a:tableStyleId>
              </a:tblPr>
              <a:tblGrid>
                <a:gridCol w="2441258">
                  <a:extLst>
                    <a:ext uri="{9D8B030D-6E8A-4147-A177-3AD203B41FA5}">
                      <a16:colId xmlns:a16="http://schemas.microsoft.com/office/drawing/2014/main" val="1803906251"/>
                    </a:ext>
                  </a:extLst>
                </a:gridCol>
                <a:gridCol w="2486620">
                  <a:extLst>
                    <a:ext uri="{9D8B030D-6E8A-4147-A177-3AD203B41FA5}">
                      <a16:colId xmlns:a16="http://schemas.microsoft.com/office/drawing/2014/main" val="2900336592"/>
                    </a:ext>
                  </a:extLst>
                </a:gridCol>
              </a:tblGrid>
              <a:tr h="374752">
                <a:tc>
                  <a:txBody>
                    <a:bodyPr/>
                    <a:lstStyle/>
                    <a:p>
                      <a:r>
                        <a:rPr lang="fr-CA" sz="1400" b="1" noProof="0">
                          <a:solidFill>
                            <a:schemeClr val="tx1"/>
                          </a:solidFill>
                          <a:latin typeface="Myriad Pro" panose="020B0503030403020204"/>
                        </a:rPr>
                        <a:t>Modèle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400" b="0" noProof="0">
                          <a:solidFill>
                            <a:schemeClr val="tx1"/>
                          </a:solidFill>
                          <a:latin typeface="Myriad Pro" panose="020B0503030403020204"/>
                        </a:rPr>
                        <a:t>WTR-M25ASS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4043038"/>
                  </a:ext>
                </a:extLst>
              </a:tr>
              <a:tr h="374752">
                <a:tc>
                  <a:txBody>
                    <a:bodyPr/>
                    <a:lstStyle/>
                    <a:p>
                      <a:r>
                        <a:rPr lang="fr-CA" sz="1400" b="1" noProof="0">
                          <a:solidFill>
                            <a:schemeClr val="tx1"/>
                          </a:solidFill>
                          <a:latin typeface="Myriad Pro" panose="020B0503030403020204"/>
                        </a:rPr>
                        <a:t>Puissance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400" b="0" noProof="0">
                          <a:solidFill>
                            <a:schemeClr val="tx1"/>
                          </a:solidFill>
                          <a:latin typeface="Myriad Pro" panose="020B0503030403020204"/>
                        </a:rPr>
                        <a:t>1500 watts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3429907"/>
                  </a:ext>
                </a:extLst>
              </a:tr>
              <a:tr h="374752">
                <a:tc>
                  <a:txBody>
                    <a:bodyPr/>
                    <a:lstStyle/>
                    <a:p>
                      <a:r>
                        <a:rPr lang="fr-CA" sz="1400" b="1" noProof="0">
                          <a:solidFill>
                            <a:schemeClr val="tx1"/>
                          </a:solidFill>
                          <a:latin typeface="Myriad Pro" panose="020B0503030403020204"/>
                        </a:rPr>
                        <a:t>Capacité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400" b="0" noProof="0">
                          <a:solidFill>
                            <a:schemeClr val="tx1"/>
                          </a:solidFill>
                          <a:latin typeface="Myriad Pro" panose="020B0503030403020204"/>
                        </a:rPr>
                        <a:t>25L/6 tranches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6057483"/>
                  </a:ext>
                </a:extLst>
              </a:tr>
              <a:tr h="402566">
                <a:tc>
                  <a:txBody>
                    <a:bodyPr/>
                    <a:lstStyle/>
                    <a:p>
                      <a:r>
                        <a:rPr lang="fr-CA" sz="1400" b="1" noProof="0">
                          <a:solidFill>
                            <a:schemeClr val="tx1"/>
                          </a:solidFill>
                          <a:latin typeface="Myriad Pro" panose="020B0503030403020204"/>
                        </a:rPr>
                        <a:t>Consommation énergétique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400" b="0" noProof="0">
                          <a:solidFill>
                            <a:schemeClr val="tx1"/>
                          </a:solidFill>
                          <a:latin typeface="Myriad Pro" panose="020B0503030403020204"/>
                        </a:rPr>
                        <a:t>1,5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8758267"/>
                  </a:ext>
                </a:extLst>
              </a:tr>
              <a:tr h="374752">
                <a:tc>
                  <a:txBody>
                    <a:bodyPr/>
                    <a:lstStyle/>
                    <a:p>
                      <a:r>
                        <a:rPr lang="fr-CA" sz="1400" b="1" noProof="0">
                          <a:solidFill>
                            <a:schemeClr val="tx1"/>
                          </a:solidFill>
                          <a:latin typeface="Myriad Pro" panose="020B0503030403020204"/>
                        </a:rPr>
                        <a:t>Dimensions externes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400" b="0" noProof="0">
                          <a:solidFill>
                            <a:schemeClr val="tx1"/>
                          </a:solidFill>
                          <a:latin typeface="Myriad Pro" panose="020B0503030403020204"/>
                        </a:rPr>
                        <a:t>18,9 x 15,6 x 10,8 po</a:t>
                      </a:r>
                    </a:p>
                    <a:p>
                      <a:r>
                        <a:rPr lang="fr-CA" sz="1400" b="0" noProof="0">
                          <a:solidFill>
                            <a:schemeClr val="tx1"/>
                          </a:solidFill>
                          <a:latin typeface="Myriad Pro" panose="020B0503030403020204"/>
                        </a:rPr>
                        <a:t>480 x 396 x 274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986423"/>
                  </a:ext>
                </a:extLst>
              </a:tr>
              <a:tr h="374752">
                <a:tc>
                  <a:txBody>
                    <a:bodyPr/>
                    <a:lstStyle/>
                    <a:p>
                      <a:r>
                        <a:rPr lang="fr-CA" sz="1400" b="1" noProof="0">
                          <a:solidFill>
                            <a:schemeClr val="tx1"/>
                          </a:solidFill>
                          <a:latin typeface="Myriad Pro" panose="020B0503030403020204"/>
                        </a:rPr>
                        <a:t>Poids 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400" b="0" noProof="0">
                          <a:solidFill>
                            <a:schemeClr val="tx1"/>
                          </a:solidFill>
                          <a:latin typeface="Myriad Pro" panose="020B0503030403020204"/>
                        </a:rPr>
                        <a:t>10,6 lb/4,8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979433"/>
                  </a:ext>
                </a:extLst>
              </a:tr>
              <a:tr h="874420">
                <a:tc>
                  <a:txBody>
                    <a:bodyPr/>
                    <a:lstStyle/>
                    <a:p>
                      <a:r>
                        <a:rPr lang="fr-CA" sz="1400" b="1" noProof="0">
                          <a:solidFill>
                            <a:schemeClr val="tx1"/>
                          </a:solidFill>
                          <a:latin typeface="Myriad Pro" panose="020B0503030403020204"/>
                        </a:rPr>
                        <a:t>Accessoires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400" b="0" noProof="0">
                          <a:solidFill>
                            <a:schemeClr val="tx1"/>
                          </a:solidFill>
                          <a:latin typeface="Myriad Pro" panose="020B0503030403020204"/>
                        </a:rPr>
                        <a:t>Plateau à miettes, kit de rotisserie + élévateur, grille de caisson, moule de caisson, pince de la grille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7805054"/>
                  </a:ext>
                </a:extLst>
              </a:tr>
              <a:tr h="374752">
                <a:tc>
                  <a:txBody>
                    <a:bodyPr/>
                    <a:lstStyle/>
                    <a:p>
                      <a:r>
                        <a:rPr lang="fr-CA" sz="1400" b="1" noProof="0">
                          <a:solidFill>
                            <a:schemeClr val="tx1"/>
                          </a:solidFill>
                          <a:latin typeface="Myriad Pro" panose="020B0503030403020204"/>
                        </a:rPr>
                        <a:t>Pays d’origine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400" b="0" noProof="0" dirty="0">
                          <a:solidFill>
                            <a:schemeClr val="tx1"/>
                          </a:solidFill>
                          <a:latin typeface="Myriad Pro" panose="020B0503030403020204"/>
                        </a:rPr>
                        <a:t>Chine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6180168"/>
                  </a:ext>
                </a:extLst>
              </a:tr>
            </a:tbl>
          </a:graphicData>
        </a:graphic>
      </p:graphicFrame>
      <p:pic>
        <p:nvPicPr>
          <p:cNvPr id="11" name="Picture 4">
            <a:extLst>
              <a:ext uri="{FF2B5EF4-FFF2-40B4-BE49-F238E27FC236}">
                <a16:creationId xmlns:a16="http://schemas.microsoft.com/office/drawing/2014/main" id="{8B2A7C01-1757-45FE-B5FF-2EC9D8EEC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6" y="6173501"/>
            <a:ext cx="1732684" cy="2617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3A82A91-9486-43AA-8C5C-E85577E2FC16}"/>
              </a:ext>
            </a:extLst>
          </p:cNvPr>
          <p:cNvPicPr>
            <a:picLocks noChangeAspect="1"/>
          </p:cNvPicPr>
          <p:nvPr/>
        </p:nvPicPr>
        <p:blipFill>
          <a:blip r:embed="rId3"/>
          <a:stretch>
            <a:fillRect/>
          </a:stretch>
        </p:blipFill>
        <p:spPr>
          <a:xfrm>
            <a:off x="5903751" y="2127539"/>
            <a:ext cx="4971776" cy="3870036"/>
          </a:xfrm>
          <a:prstGeom prst="rect">
            <a:avLst/>
          </a:prstGeom>
        </p:spPr>
      </p:pic>
      <p:pic>
        <p:nvPicPr>
          <p:cNvPr id="5" name="Picture 4">
            <a:extLst>
              <a:ext uri="{FF2B5EF4-FFF2-40B4-BE49-F238E27FC236}">
                <a16:creationId xmlns:a16="http://schemas.microsoft.com/office/drawing/2014/main" id="{FE5EBDF2-7F99-4F3C-8600-659846377E87}"/>
              </a:ext>
            </a:extLst>
          </p:cNvPr>
          <p:cNvPicPr>
            <a:picLocks noChangeAspect="1"/>
          </p:cNvPicPr>
          <p:nvPr/>
        </p:nvPicPr>
        <p:blipFill>
          <a:blip r:embed="rId4"/>
          <a:stretch>
            <a:fillRect/>
          </a:stretch>
        </p:blipFill>
        <p:spPr>
          <a:xfrm>
            <a:off x="6041566" y="1856935"/>
            <a:ext cx="1817114" cy="2998686"/>
          </a:xfrm>
          <a:prstGeom prst="rect">
            <a:avLst/>
          </a:prstGeom>
        </p:spPr>
      </p:pic>
    </p:spTree>
    <p:extLst>
      <p:ext uri="{BB962C8B-B14F-4D97-AF65-F5344CB8AC3E}">
        <p14:creationId xmlns:p14="http://schemas.microsoft.com/office/powerpoint/2010/main" val="665670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648439FAA447478B6E1546541EA3D0" ma:contentTypeVersion="13" ma:contentTypeDescription="Create a new document." ma:contentTypeScope="" ma:versionID="86a6f716587d39091feefc139f7fdbd6">
  <xsd:schema xmlns:xsd="http://www.w3.org/2001/XMLSchema" xmlns:xs="http://www.w3.org/2001/XMLSchema" xmlns:p="http://schemas.microsoft.com/office/2006/metadata/properties" xmlns:ns2="f0d03756-be3b-4b3f-a8e3-860cdf9e79af" xmlns:ns3="dc0e3db0-062a-4b0e-8403-9734de2cbd78" targetNamespace="http://schemas.microsoft.com/office/2006/metadata/properties" ma:root="true" ma:fieldsID="f2863e9f286acbedaff815b64d173255" ns2:_="" ns3:_="">
    <xsd:import namespace="f0d03756-be3b-4b3f-a8e3-860cdf9e79af"/>
    <xsd:import namespace="dc0e3db0-062a-4b0e-8403-9734de2cbd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d03756-be3b-4b3f-a8e3-860cdf9e79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0e3db0-062a-4b0e-8403-9734de2cbd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001921-0878-495C-A0B2-36F7987D76B7}">
  <ds:schemaRefs>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dc0e3db0-062a-4b0e-8403-9734de2cbd78"/>
    <ds:schemaRef ds:uri="f0d03756-be3b-4b3f-a8e3-860cdf9e79af"/>
    <ds:schemaRef ds:uri="http://purl.org/dc/dcmitype/"/>
  </ds:schemaRefs>
</ds:datastoreItem>
</file>

<file path=customXml/itemProps2.xml><?xml version="1.0" encoding="utf-8"?>
<ds:datastoreItem xmlns:ds="http://schemas.openxmlformats.org/officeDocument/2006/customXml" ds:itemID="{C1BB4AE3-ABF9-4419-AC7A-DFE7696472B8}">
  <ds:schemaRefs>
    <ds:schemaRef ds:uri="http://schemas.microsoft.com/sharepoint/v3/contenttype/forms"/>
  </ds:schemaRefs>
</ds:datastoreItem>
</file>

<file path=customXml/itemProps3.xml><?xml version="1.0" encoding="utf-8"?>
<ds:datastoreItem xmlns:ds="http://schemas.openxmlformats.org/officeDocument/2006/customXml" ds:itemID="{122C5F11-E5CB-48EF-B9E4-7D2AE5B45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d03756-be3b-4b3f-a8e3-860cdf9e79af"/>
    <ds:schemaRef ds:uri="dc0e3db0-062a-4b0e-8403-9734de2cbd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499</TotalTime>
  <Words>316</Words>
  <Application>Microsoft Office PowerPoint</Application>
  <PresentationFormat>Widescreen</PresentationFormat>
  <Paragraphs>27</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Amazon Ember</vt:lpstr>
      <vt:lpstr>Arial</vt:lpstr>
      <vt:lpstr>Calibri</vt:lpstr>
      <vt:lpstr>Myriad Pro</vt:lpstr>
      <vt:lpstr>Office Theme</vt:lpstr>
      <vt:lpstr>Four grille-pain à convection Toshiba 18L à 6 tranches, en acier inoxydable WTR-M25ASS</vt:lpstr>
      <vt:lpstr>Four grille-pain à convection Toshiba 18L à 6 tranches, en acier inoxydable</vt:lpstr>
      <vt:lpstr>Four grille-pain à convection Toshiba 18L à 6 tranches, en acier inoxydable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France</cp:lastModifiedBy>
  <cp:revision>18</cp:revision>
  <cp:lastPrinted>2021-03-04T20:10:18Z</cp:lastPrinted>
  <dcterms:created xsi:type="dcterms:W3CDTF">2019-01-22T14:19:16Z</dcterms:created>
  <dcterms:modified xsi:type="dcterms:W3CDTF">2021-07-07T17:50:53Z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0x0101009D648439FAA447478B6E1546541EA3D0</vt:lpwstr>
  </property>
</Properties>
</file>