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Lst>
  <p:sldSz cx="12192000" cy="6858000"/>
  <p:notesSz cx="7315200" cy="123444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E87D21-36D6-42DC-8AB1-E841AB180CFB}" v="5" dt="2021-06-18T12:38:29.076"/>
    <p1510:client id="{9E9EB291-12E1-4C13-A7F3-829D53339584}" v="10" dt="2021-06-18T12:48:41.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34"/>
    <p:restoredTop sz="94599"/>
  </p:normalViewPr>
  <p:slideViewPr>
    <p:cSldViewPr snapToGrid="0" snapToObjects="1">
      <p:cViewPr varScale="1">
        <p:scale>
          <a:sx n="68" d="100"/>
          <a:sy n="68" d="100"/>
        </p:scale>
        <p:origin x="102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9B9B2-F160-C940-8EA1-2BBD952C2F69}"/>
              </a:ext>
            </a:extLst>
          </p:cNvPr>
          <p:cNvSpPr>
            <a:spLocks noGrp="1"/>
          </p:cNvSpPr>
          <p:nvPr>
            <p:ph type="ctrTitle" hasCustomPrompt="1"/>
          </p:nvPr>
        </p:nvSpPr>
        <p:spPr>
          <a:xfrm>
            <a:off x="4028661" y="1605369"/>
            <a:ext cx="6639339" cy="2630189"/>
          </a:xfrm>
        </p:spPr>
        <p:txBody>
          <a:bodyPr lIns="0" tIns="0" rIns="0" bIns="0" anchor="t">
            <a:noAutofit/>
          </a:bodyPr>
          <a:lstStyle>
            <a:lvl1pPr algn="l">
              <a:defRPr sz="7600"/>
            </a:lvl1pPr>
          </a:lstStyle>
          <a:p>
            <a:r>
              <a:rPr lang="en-US" dirty="0"/>
              <a:t>CLICK TO EDIT MASTER TITLE STYLE</a:t>
            </a:r>
            <a:endParaRPr lang="hu-HU" dirty="0"/>
          </a:p>
        </p:txBody>
      </p:sp>
      <p:sp>
        <p:nvSpPr>
          <p:cNvPr id="6" name="Slide Number Placeholder 5">
            <a:extLst>
              <a:ext uri="{FF2B5EF4-FFF2-40B4-BE49-F238E27FC236}">
                <a16:creationId xmlns:a16="http://schemas.microsoft.com/office/drawing/2014/main" id="{5234DCEE-E48B-5045-816B-ECBC3750F44F}"/>
              </a:ext>
            </a:extLst>
          </p:cNvPr>
          <p:cNvSpPr>
            <a:spLocks noGrp="1"/>
          </p:cNvSpPr>
          <p:nvPr>
            <p:ph type="sldNum" sz="quarter" idx="12"/>
          </p:nvPr>
        </p:nvSpPr>
        <p:spPr/>
        <p:txBody>
          <a:bodyPr/>
          <a:lstStyle/>
          <a:p>
            <a:fld id="{7C908FA6-B03E-4741-8C76-2F4C91D24325}" type="slidenum">
              <a:rPr lang="hu-HU" smtClean="0"/>
              <a:t>‹#›</a:t>
            </a:fld>
            <a:endParaRPr lang="hu-HU"/>
          </a:p>
        </p:txBody>
      </p:sp>
      <p:pic>
        <p:nvPicPr>
          <p:cNvPr id="8" name="Picture 7">
            <a:extLst>
              <a:ext uri="{FF2B5EF4-FFF2-40B4-BE49-F238E27FC236}">
                <a16:creationId xmlns:a16="http://schemas.microsoft.com/office/drawing/2014/main" id="{DFD655E0-826B-194F-B723-0D2E0A8F8E57}"/>
              </a:ext>
            </a:extLst>
          </p:cNvPr>
          <p:cNvPicPr>
            <a:picLocks noChangeAspect="1"/>
          </p:cNvPicPr>
          <p:nvPr userDrawn="1"/>
        </p:nvPicPr>
        <p:blipFill>
          <a:blip r:embed="rId2"/>
          <a:stretch>
            <a:fillRect/>
          </a:stretch>
        </p:blipFill>
        <p:spPr>
          <a:xfrm>
            <a:off x="0" y="1714684"/>
            <a:ext cx="2723322" cy="1714684"/>
          </a:xfrm>
          <a:prstGeom prst="rect">
            <a:avLst/>
          </a:prstGeom>
        </p:spPr>
      </p:pic>
      <p:sp>
        <p:nvSpPr>
          <p:cNvPr id="24" name="Rectangle 23">
            <a:extLst>
              <a:ext uri="{FF2B5EF4-FFF2-40B4-BE49-F238E27FC236}">
                <a16:creationId xmlns:a16="http://schemas.microsoft.com/office/drawing/2014/main" id="{1C40715C-6C9F-6749-9E5D-825414D4961C}"/>
              </a:ext>
            </a:extLst>
          </p:cNvPr>
          <p:cNvSpPr/>
          <p:nvPr userDrawn="1"/>
        </p:nvSpPr>
        <p:spPr>
          <a:xfrm>
            <a:off x="10290313" y="5546035"/>
            <a:ext cx="1901687" cy="1311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5376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AE86C-04C4-5546-B148-94F6814DCDF9}"/>
              </a:ext>
            </a:extLst>
          </p:cNvPr>
          <p:cNvSpPr>
            <a:spLocks noGrp="1"/>
          </p:cNvSpPr>
          <p:nvPr>
            <p:ph type="title" hasCustomPrompt="1"/>
          </p:nvPr>
        </p:nvSpPr>
        <p:spPr>
          <a:xfrm>
            <a:off x="431984" y="365125"/>
            <a:ext cx="10035971" cy="1490030"/>
          </a:xfrm>
        </p:spPr>
        <p:txBody>
          <a:bodyPr/>
          <a:lstStyle/>
          <a:p>
            <a:r>
              <a:rPr lang="en-US" dirty="0"/>
              <a:t>CLICK TO EDIT </a:t>
            </a:r>
            <a:br>
              <a:rPr lang="en-US" dirty="0"/>
            </a:br>
            <a:r>
              <a:rPr lang="en-US" dirty="0"/>
              <a:t>MASTER TITLE STYLE</a:t>
            </a:r>
            <a:endParaRPr lang="hu-HU" dirty="0"/>
          </a:p>
        </p:txBody>
      </p:sp>
      <p:sp>
        <p:nvSpPr>
          <p:cNvPr id="3" name="Content Placeholder 2">
            <a:extLst>
              <a:ext uri="{FF2B5EF4-FFF2-40B4-BE49-F238E27FC236}">
                <a16:creationId xmlns:a16="http://schemas.microsoft.com/office/drawing/2014/main" id="{99F64580-BACD-984C-A5C5-6CB4A093ECDB}"/>
              </a:ext>
            </a:extLst>
          </p:cNvPr>
          <p:cNvSpPr>
            <a:spLocks noGrp="1"/>
          </p:cNvSpPr>
          <p:nvPr>
            <p:ph sz="half" idx="1"/>
          </p:nvPr>
        </p:nvSpPr>
        <p:spPr>
          <a:xfrm>
            <a:off x="431984" y="1855155"/>
            <a:ext cx="4838144" cy="3952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Content Placeholder 3">
            <a:extLst>
              <a:ext uri="{FF2B5EF4-FFF2-40B4-BE49-F238E27FC236}">
                <a16:creationId xmlns:a16="http://schemas.microsoft.com/office/drawing/2014/main" id="{21DAA941-6491-A94C-8541-839A903D676D}"/>
              </a:ext>
            </a:extLst>
          </p:cNvPr>
          <p:cNvSpPr>
            <a:spLocks noGrp="1"/>
          </p:cNvSpPr>
          <p:nvPr>
            <p:ph sz="half" idx="2"/>
          </p:nvPr>
        </p:nvSpPr>
        <p:spPr>
          <a:xfrm>
            <a:off x="5629809" y="1855155"/>
            <a:ext cx="4838146" cy="3952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7" name="Slide Number Placeholder 6">
            <a:extLst>
              <a:ext uri="{FF2B5EF4-FFF2-40B4-BE49-F238E27FC236}">
                <a16:creationId xmlns:a16="http://schemas.microsoft.com/office/drawing/2014/main" id="{00C535BF-1938-0B44-80B4-5F4683FEE790}"/>
              </a:ext>
            </a:extLst>
          </p:cNvPr>
          <p:cNvSpPr>
            <a:spLocks noGrp="1"/>
          </p:cNvSpPr>
          <p:nvPr>
            <p:ph type="sldNum" sz="quarter" idx="12"/>
          </p:nvPr>
        </p:nvSpPr>
        <p:spPr/>
        <p:txBody>
          <a:bodyPr/>
          <a:lstStyle/>
          <a:p>
            <a:fld id="{7C908FA6-B03E-4741-8C76-2F4C91D24325}" type="slidenum">
              <a:rPr lang="hu-HU" smtClean="0"/>
              <a:t>‹#›</a:t>
            </a:fld>
            <a:endParaRPr lang="hu-HU"/>
          </a:p>
        </p:txBody>
      </p:sp>
    </p:spTree>
    <p:extLst>
      <p:ext uri="{BB962C8B-B14F-4D97-AF65-F5344CB8AC3E}">
        <p14:creationId xmlns:p14="http://schemas.microsoft.com/office/powerpoint/2010/main" val="724660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9B9FF-719A-714C-93F4-80D9C138BD6A}"/>
              </a:ext>
            </a:extLst>
          </p:cNvPr>
          <p:cNvSpPr>
            <a:spLocks noGrp="1"/>
          </p:cNvSpPr>
          <p:nvPr>
            <p:ph type="sldNum" sz="quarter" idx="12"/>
          </p:nvPr>
        </p:nvSpPr>
        <p:spPr/>
        <p:txBody>
          <a:bodyPr/>
          <a:lstStyle/>
          <a:p>
            <a:fld id="{7C908FA6-B03E-4741-8C76-2F4C91D24325}" type="slidenum">
              <a:rPr lang="hu-HU" smtClean="0"/>
              <a:t>‹#›</a:t>
            </a:fld>
            <a:endParaRPr lang="hu-HU"/>
          </a:p>
        </p:txBody>
      </p:sp>
    </p:spTree>
    <p:extLst>
      <p:ext uri="{BB962C8B-B14F-4D97-AF65-F5344CB8AC3E}">
        <p14:creationId xmlns:p14="http://schemas.microsoft.com/office/powerpoint/2010/main" val="1781611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AEF9C-2808-4D44-97A3-1D9BEAE1784C}"/>
              </a:ext>
            </a:extLst>
          </p:cNvPr>
          <p:cNvSpPr>
            <a:spLocks noGrp="1"/>
          </p:cNvSpPr>
          <p:nvPr>
            <p:ph type="title" hasCustomPrompt="1"/>
          </p:nvPr>
        </p:nvSpPr>
        <p:spPr>
          <a:xfrm>
            <a:off x="4028661" y="2555348"/>
            <a:ext cx="6639339" cy="1795301"/>
          </a:xfrm>
        </p:spPr>
        <p:txBody>
          <a:bodyPr anchor="ctr">
            <a:normAutofit/>
          </a:bodyPr>
          <a:lstStyle>
            <a:lvl1pPr>
              <a:defRPr sz="5400"/>
            </a:lvl1pPr>
          </a:lstStyle>
          <a:p>
            <a:r>
              <a:rPr lang="en-US" dirty="0"/>
              <a:t>CLICK TO EDIT MASTER TITLE STYLE</a:t>
            </a:r>
            <a:endParaRPr lang="hu-HU" dirty="0"/>
          </a:p>
        </p:txBody>
      </p:sp>
      <p:sp>
        <p:nvSpPr>
          <p:cNvPr id="5" name="Slide Number Placeholder 4">
            <a:extLst>
              <a:ext uri="{FF2B5EF4-FFF2-40B4-BE49-F238E27FC236}">
                <a16:creationId xmlns:a16="http://schemas.microsoft.com/office/drawing/2014/main" id="{7BBDBC50-7989-2042-8315-103F29D96266}"/>
              </a:ext>
            </a:extLst>
          </p:cNvPr>
          <p:cNvSpPr>
            <a:spLocks noGrp="1"/>
          </p:cNvSpPr>
          <p:nvPr>
            <p:ph type="sldNum" sz="quarter" idx="12"/>
          </p:nvPr>
        </p:nvSpPr>
        <p:spPr/>
        <p:txBody>
          <a:bodyPr/>
          <a:lstStyle/>
          <a:p>
            <a:fld id="{7C908FA6-B03E-4741-8C76-2F4C91D24325}" type="slidenum">
              <a:rPr lang="hu-HU" smtClean="0"/>
              <a:t>‹#›</a:t>
            </a:fld>
            <a:endParaRPr lang="hu-HU"/>
          </a:p>
        </p:txBody>
      </p:sp>
      <p:sp>
        <p:nvSpPr>
          <p:cNvPr id="6" name="Rectangle 5">
            <a:extLst>
              <a:ext uri="{FF2B5EF4-FFF2-40B4-BE49-F238E27FC236}">
                <a16:creationId xmlns:a16="http://schemas.microsoft.com/office/drawing/2014/main" id="{DC2B84BE-DC4A-BD40-98E7-7F30695E4CBF}"/>
              </a:ext>
            </a:extLst>
          </p:cNvPr>
          <p:cNvSpPr/>
          <p:nvPr userDrawn="1"/>
        </p:nvSpPr>
        <p:spPr>
          <a:xfrm>
            <a:off x="10290313" y="5546035"/>
            <a:ext cx="1901687" cy="1311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Picture 7">
            <a:extLst>
              <a:ext uri="{FF2B5EF4-FFF2-40B4-BE49-F238E27FC236}">
                <a16:creationId xmlns:a16="http://schemas.microsoft.com/office/drawing/2014/main" id="{80216355-A374-2447-A499-F80C5F5E3AB4}"/>
              </a:ext>
            </a:extLst>
          </p:cNvPr>
          <p:cNvPicPr>
            <a:picLocks noChangeAspect="1"/>
          </p:cNvPicPr>
          <p:nvPr userDrawn="1"/>
        </p:nvPicPr>
        <p:blipFill>
          <a:blip r:embed="rId2"/>
          <a:stretch>
            <a:fillRect/>
          </a:stretch>
        </p:blipFill>
        <p:spPr>
          <a:xfrm>
            <a:off x="0" y="2572026"/>
            <a:ext cx="1361661" cy="1714684"/>
          </a:xfrm>
          <a:prstGeom prst="rect">
            <a:avLst/>
          </a:prstGeom>
        </p:spPr>
      </p:pic>
      <p:sp>
        <p:nvSpPr>
          <p:cNvPr id="15" name="Title 1">
            <a:extLst>
              <a:ext uri="{FF2B5EF4-FFF2-40B4-BE49-F238E27FC236}">
                <a16:creationId xmlns:a16="http://schemas.microsoft.com/office/drawing/2014/main" id="{A7261F13-6C7F-8A45-AA5F-ECA059D1A4FD}"/>
              </a:ext>
            </a:extLst>
          </p:cNvPr>
          <p:cNvSpPr txBox="1">
            <a:spLocks/>
          </p:cNvSpPr>
          <p:nvPr userDrawn="1"/>
        </p:nvSpPr>
        <p:spPr>
          <a:xfrm>
            <a:off x="1361662" y="2060713"/>
            <a:ext cx="2667000" cy="2935357"/>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1" i="0" kern="1200">
                <a:solidFill>
                  <a:schemeClr val="tx1"/>
                </a:solidFill>
                <a:latin typeface="Segoe UI" panose="020B0502040204020203" pitchFamily="34" charset="0"/>
                <a:ea typeface="+mj-ea"/>
                <a:cs typeface="Segoe UI" panose="020B0502040204020203" pitchFamily="34" charset="0"/>
              </a:defRPr>
            </a:lvl1pPr>
          </a:lstStyle>
          <a:p>
            <a:pPr algn="ctr"/>
            <a:r>
              <a:rPr lang="en-US" sz="18500" b="0" dirty="0">
                <a:latin typeface="Myriad Pro" panose="020B0503030403020204" pitchFamily="34" charset="0"/>
              </a:rPr>
              <a:t>1</a:t>
            </a:r>
            <a:endParaRPr lang="hu-HU" sz="18500" b="0" dirty="0">
              <a:latin typeface="Myriad Pro" panose="020B0503030403020204" pitchFamily="34" charset="0"/>
            </a:endParaRPr>
          </a:p>
        </p:txBody>
      </p:sp>
    </p:spTree>
    <p:extLst>
      <p:ext uri="{BB962C8B-B14F-4D97-AF65-F5344CB8AC3E}">
        <p14:creationId xmlns:p14="http://schemas.microsoft.com/office/powerpoint/2010/main" val="2849689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AEF9C-2808-4D44-97A3-1D9BEAE1784C}"/>
              </a:ext>
            </a:extLst>
          </p:cNvPr>
          <p:cNvSpPr>
            <a:spLocks noGrp="1"/>
          </p:cNvSpPr>
          <p:nvPr>
            <p:ph type="title" hasCustomPrompt="1"/>
          </p:nvPr>
        </p:nvSpPr>
        <p:spPr>
          <a:xfrm>
            <a:off x="4028661" y="2555348"/>
            <a:ext cx="6639339" cy="1795301"/>
          </a:xfrm>
        </p:spPr>
        <p:txBody>
          <a:bodyPr anchor="ctr">
            <a:normAutofit/>
          </a:bodyPr>
          <a:lstStyle>
            <a:lvl1pPr>
              <a:defRPr sz="5400"/>
            </a:lvl1pPr>
          </a:lstStyle>
          <a:p>
            <a:r>
              <a:rPr lang="en-US" dirty="0"/>
              <a:t>CLICK TO EDIT MASTER TITLE STYLE</a:t>
            </a:r>
            <a:endParaRPr lang="hu-HU" dirty="0"/>
          </a:p>
        </p:txBody>
      </p:sp>
      <p:sp>
        <p:nvSpPr>
          <p:cNvPr id="5" name="Slide Number Placeholder 4">
            <a:extLst>
              <a:ext uri="{FF2B5EF4-FFF2-40B4-BE49-F238E27FC236}">
                <a16:creationId xmlns:a16="http://schemas.microsoft.com/office/drawing/2014/main" id="{7BBDBC50-7989-2042-8315-103F29D96266}"/>
              </a:ext>
            </a:extLst>
          </p:cNvPr>
          <p:cNvSpPr>
            <a:spLocks noGrp="1"/>
          </p:cNvSpPr>
          <p:nvPr>
            <p:ph type="sldNum" sz="quarter" idx="12"/>
          </p:nvPr>
        </p:nvSpPr>
        <p:spPr/>
        <p:txBody>
          <a:bodyPr/>
          <a:lstStyle/>
          <a:p>
            <a:fld id="{7C908FA6-B03E-4741-8C76-2F4C91D24325}" type="slidenum">
              <a:rPr lang="hu-HU" smtClean="0"/>
              <a:t>‹#›</a:t>
            </a:fld>
            <a:endParaRPr lang="hu-HU"/>
          </a:p>
        </p:txBody>
      </p:sp>
      <p:sp>
        <p:nvSpPr>
          <p:cNvPr id="6" name="Rectangle 5">
            <a:extLst>
              <a:ext uri="{FF2B5EF4-FFF2-40B4-BE49-F238E27FC236}">
                <a16:creationId xmlns:a16="http://schemas.microsoft.com/office/drawing/2014/main" id="{DC2B84BE-DC4A-BD40-98E7-7F30695E4CBF}"/>
              </a:ext>
            </a:extLst>
          </p:cNvPr>
          <p:cNvSpPr/>
          <p:nvPr userDrawn="1"/>
        </p:nvSpPr>
        <p:spPr>
          <a:xfrm>
            <a:off x="10290313" y="5546035"/>
            <a:ext cx="1901687" cy="1311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Title 1">
            <a:extLst>
              <a:ext uri="{FF2B5EF4-FFF2-40B4-BE49-F238E27FC236}">
                <a16:creationId xmlns:a16="http://schemas.microsoft.com/office/drawing/2014/main" id="{A7261F13-6C7F-8A45-AA5F-ECA059D1A4FD}"/>
              </a:ext>
            </a:extLst>
          </p:cNvPr>
          <p:cNvSpPr txBox="1">
            <a:spLocks/>
          </p:cNvSpPr>
          <p:nvPr userDrawn="1"/>
        </p:nvSpPr>
        <p:spPr>
          <a:xfrm>
            <a:off x="1361662" y="2060713"/>
            <a:ext cx="2667000" cy="2935357"/>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1" i="0" kern="1200">
                <a:solidFill>
                  <a:schemeClr val="tx1"/>
                </a:solidFill>
                <a:latin typeface="Segoe UI" panose="020B0502040204020203" pitchFamily="34" charset="0"/>
                <a:ea typeface="+mj-ea"/>
                <a:cs typeface="Segoe UI" panose="020B0502040204020203" pitchFamily="34" charset="0"/>
              </a:defRPr>
            </a:lvl1pPr>
          </a:lstStyle>
          <a:p>
            <a:pPr algn="ctr"/>
            <a:r>
              <a:rPr lang="en-US" sz="18500" b="0" dirty="0">
                <a:latin typeface="Myriad Pro" panose="020B0503030403020204" pitchFamily="34" charset="0"/>
              </a:rPr>
              <a:t>2</a:t>
            </a:r>
            <a:endParaRPr lang="hu-HU" sz="18500" b="0" dirty="0">
              <a:latin typeface="Myriad Pro" panose="020B0503030403020204" pitchFamily="34" charset="0"/>
            </a:endParaRPr>
          </a:p>
        </p:txBody>
      </p:sp>
      <p:pic>
        <p:nvPicPr>
          <p:cNvPr id="12" name="Picture 11">
            <a:extLst>
              <a:ext uri="{FF2B5EF4-FFF2-40B4-BE49-F238E27FC236}">
                <a16:creationId xmlns:a16="http://schemas.microsoft.com/office/drawing/2014/main" id="{BA08D62C-CE51-3E41-B284-94932BDB7085}"/>
              </a:ext>
            </a:extLst>
          </p:cNvPr>
          <p:cNvPicPr>
            <a:picLocks noChangeAspect="1"/>
          </p:cNvPicPr>
          <p:nvPr userDrawn="1"/>
        </p:nvPicPr>
        <p:blipFill>
          <a:blip r:embed="rId2"/>
          <a:stretch>
            <a:fillRect/>
          </a:stretch>
        </p:blipFill>
        <p:spPr>
          <a:xfrm>
            <a:off x="0" y="2572026"/>
            <a:ext cx="1361661" cy="1714684"/>
          </a:xfrm>
          <a:prstGeom prst="rect">
            <a:avLst/>
          </a:prstGeom>
        </p:spPr>
      </p:pic>
    </p:spTree>
    <p:extLst>
      <p:ext uri="{BB962C8B-B14F-4D97-AF65-F5344CB8AC3E}">
        <p14:creationId xmlns:p14="http://schemas.microsoft.com/office/powerpoint/2010/main" val="3654862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AEF9C-2808-4D44-97A3-1D9BEAE1784C}"/>
              </a:ext>
            </a:extLst>
          </p:cNvPr>
          <p:cNvSpPr>
            <a:spLocks noGrp="1"/>
          </p:cNvSpPr>
          <p:nvPr>
            <p:ph type="title" hasCustomPrompt="1"/>
          </p:nvPr>
        </p:nvSpPr>
        <p:spPr>
          <a:xfrm>
            <a:off x="4028661" y="2555348"/>
            <a:ext cx="6639339" cy="1795301"/>
          </a:xfrm>
        </p:spPr>
        <p:txBody>
          <a:bodyPr anchor="ctr">
            <a:normAutofit/>
          </a:bodyPr>
          <a:lstStyle>
            <a:lvl1pPr>
              <a:defRPr sz="5400"/>
            </a:lvl1pPr>
          </a:lstStyle>
          <a:p>
            <a:r>
              <a:rPr lang="en-US" dirty="0"/>
              <a:t>CLICK TO EDIT MASTER TITLE STYLE</a:t>
            </a:r>
            <a:endParaRPr lang="hu-HU" dirty="0"/>
          </a:p>
        </p:txBody>
      </p:sp>
      <p:sp>
        <p:nvSpPr>
          <p:cNvPr id="5" name="Slide Number Placeholder 4">
            <a:extLst>
              <a:ext uri="{FF2B5EF4-FFF2-40B4-BE49-F238E27FC236}">
                <a16:creationId xmlns:a16="http://schemas.microsoft.com/office/drawing/2014/main" id="{7BBDBC50-7989-2042-8315-103F29D96266}"/>
              </a:ext>
            </a:extLst>
          </p:cNvPr>
          <p:cNvSpPr>
            <a:spLocks noGrp="1"/>
          </p:cNvSpPr>
          <p:nvPr>
            <p:ph type="sldNum" sz="quarter" idx="12"/>
          </p:nvPr>
        </p:nvSpPr>
        <p:spPr/>
        <p:txBody>
          <a:bodyPr/>
          <a:lstStyle/>
          <a:p>
            <a:fld id="{7C908FA6-B03E-4741-8C76-2F4C91D24325}" type="slidenum">
              <a:rPr lang="hu-HU" smtClean="0"/>
              <a:t>‹#›</a:t>
            </a:fld>
            <a:endParaRPr lang="hu-HU"/>
          </a:p>
        </p:txBody>
      </p:sp>
      <p:sp>
        <p:nvSpPr>
          <p:cNvPr id="6" name="Rectangle 5">
            <a:extLst>
              <a:ext uri="{FF2B5EF4-FFF2-40B4-BE49-F238E27FC236}">
                <a16:creationId xmlns:a16="http://schemas.microsoft.com/office/drawing/2014/main" id="{DC2B84BE-DC4A-BD40-98E7-7F30695E4CBF}"/>
              </a:ext>
            </a:extLst>
          </p:cNvPr>
          <p:cNvSpPr/>
          <p:nvPr userDrawn="1"/>
        </p:nvSpPr>
        <p:spPr>
          <a:xfrm>
            <a:off x="10290313" y="5546035"/>
            <a:ext cx="1901687" cy="1311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Title 1">
            <a:extLst>
              <a:ext uri="{FF2B5EF4-FFF2-40B4-BE49-F238E27FC236}">
                <a16:creationId xmlns:a16="http://schemas.microsoft.com/office/drawing/2014/main" id="{A7261F13-6C7F-8A45-AA5F-ECA059D1A4FD}"/>
              </a:ext>
            </a:extLst>
          </p:cNvPr>
          <p:cNvSpPr txBox="1">
            <a:spLocks/>
          </p:cNvSpPr>
          <p:nvPr userDrawn="1"/>
        </p:nvSpPr>
        <p:spPr>
          <a:xfrm>
            <a:off x="1361662" y="2060713"/>
            <a:ext cx="2667000" cy="2935357"/>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1" i="0" kern="1200">
                <a:solidFill>
                  <a:schemeClr val="tx1"/>
                </a:solidFill>
                <a:latin typeface="Segoe UI" panose="020B0502040204020203" pitchFamily="34" charset="0"/>
                <a:ea typeface="+mj-ea"/>
                <a:cs typeface="Segoe UI" panose="020B0502040204020203" pitchFamily="34" charset="0"/>
              </a:defRPr>
            </a:lvl1pPr>
          </a:lstStyle>
          <a:p>
            <a:pPr algn="ctr"/>
            <a:r>
              <a:rPr lang="en-US" sz="18500" b="0" dirty="0">
                <a:latin typeface="Myriad Pro" panose="020B0503030403020204" pitchFamily="34" charset="0"/>
              </a:rPr>
              <a:t>3</a:t>
            </a:r>
            <a:endParaRPr lang="hu-HU" sz="18500" b="0" dirty="0">
              <a:latin typeface="Myriad Pro" panose="020B0503030403020204" pitchFamily="34" charset="0"/>
            </a:endParaRPr>
          </a:p>
        </p:txBody>
      </p:sp>
      <p:pic>
        <p:nvPicPr>
          <p:cNvPr id="12" name="Picture 11">
            <a:extLst>
              <a:ext uri="{FF2B5EF4-FFF2-40B4-BE49-F238E27FC236}">
                <a16:creationId xmlns:a16="http://schemas.microsoft.com/office/drawing/2014/main" id="{86FBA877-E35D-4F47-904F-CD898103A4A9}"/>
              </a:ext>
            </a:extLst>
          </p:cNvPr>
          <p:cNvPicPr>
            <a:picLocks noChangeAspect="1"/>
          </p:cNvPicPr>
          <p:nvPr userDrawn="1"/>
        </p:nvPicPr>
        <p:blipFill>
          <a:blip r:embed="rId2"/>
          <a:stretch>
            <a:fillRect/>
          </a:stretch>
        </p:blipFill>
        <p:spPr>
          <a:xfrm>
            <a:off x="0" y="2572026"/>
            <a:ext cx="1361661" cy="1714684"/>
          </a:xfrm>
          <a:prstGeom prst="rect">
            <a:avLst/>
          </a:prstGeom>
        </p:spPr>
      </p:pic>
    </p:spTree>
    <p:extLst>
      <p:ext uri="{BB962C8B-B14F-4D97-AF65-F5344CB8AC3E}">
        <p14:creationId xmlns:p14="http://schemas.microsoft.com/office/powerpoint/2010/main" val="2510855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AEF9C-2808-4D44-97A3-1D9BEAE1784C}"/>
              </a:ext>
            </a:extLst>
          </p:cNvPr>
          <p:cNvSpPr>
            <a:spLocks noGrp="1"/>
          </p:cNvSpPr>
          <p:nvPr>
            <p:ph type="title" hasCustomPrompt="1"/>
          </p:nvPr>
        </p:nvSpPr>
        <p:spPr>
          <a:xfrm>
            <a:off x="4028661" y="2555348"/>
            <a:ext cx="6639339" cy="1795301"/>
          </a:xfrm>
        </p:spPr>
        <p:txBody>
          <a:bodyPr anchor="ctr">
            <a:normAutofit/>
          </a:bodyPr>
          <a:lstStyle>
            <a:lvl1pPr>
              <a:defRPr sz="5400"/>
            </a:lvl1pPr>
          </a:lstStyle>
          <a:p>
            <a:r>
              <a:rPr lang="en-US" dirty="0"/>
              <a:t>CLICK TO EDIT MASTER TITLE STYLE</a:t>
            </a:r>
            <a:endParaRPr lang="hu-HU" dirty="0"/>
          </a:p>
        </p:txBody>
      </p:sp>
      <p:sp>
        <p:nvSpPr>
          <p:cNvPr id="5" name="Slide Number Placeholder 4">
            <a:extLst>
              <a:ext uri="{FF2B5EF4-FFF2-40B4-BE49-F238E27FC236}">
                <a16:creationId xmlns:a16="http://schemas.microsoft.com/office/drawing/2014/main" id="{7BBDBC50-7989-2042-8315-103F29D96266}"/>
              </a:ext>
            </a:extLst>
          </p:cNvPr>
          <p:cNvSpPr>
            <a:spLocks noGrp="1"/>
          </p:cNvSpPr>
          <p:nvPr>
            <p:ph type="sldNum" sz="quarter" idx="12"/>
          </p:nvPr>
        </p:nvSpPr>
        <p:spPr/>
        <p:txBody>
          <a:bodyPr/>
          <a:lstStyle/>
          <a:p>
            <a:fld id="{7C908FA6-B03E-4741-8C76-2F4C91D24325}" type="slidenum">
              <a:rPr lang="hu-HU" smtClean="0"/>
              <a:t>‹#›</a:t>
            </a:fld>
            <a:endParaRPr lang="hu-HU"/>
          </a:p>
        </p:txBody>
      </p:sp>
      <p:sp>
        <p:nvSpPr>
          <p:cNvPr id="6" name="Rectangle 5">
            <a:extLst>
              <a:ext uri="{FF2B5EF4-FFF2-40B4-BE49-F238E27FC236}">
                <a16:creationId xmlns:a16="http://schemas.microsoft.com/office/drawing/2014/main" id="{DC2B84BE-DC4A-BD40-98E7-7F30695E4CBF}"/>
              </a:ext>
            </a:extLst>
          </p:cNvPr>
          <p:cNvSpPr/>
          <p:nvPr userDrawn="1"/>
        </p:nvSpPr>
        <p:spPr>
          <a:xfrm>
            <a:off x="10290313" y="5546035"/>
            <a:ext cx="1901687" cy="1311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Title 1">
            <a:extLst>
              <a:ext uri="{FF2B5EF4-FFF2-40B4-BE49-F238E27FC236}">
                <a16:creationId xmlns:a16="http://schemas.microsoft.com/office/drawing/2014/main" id="{A7261F13-6C7F-8A45-AA5F-ECA059D1A4FD}"/>
              </a:ext>
            </a:extLst>
          </p:cNvPr>
          <p:cNvSpPr txBox="1">
            <a:spLocks/>
          </p:cNvSpPr>
          <p:nvPr userDrawn="1"/>
        </p:nvSpPr>
        <p:spPr>
          <a:xfrm>
            <a:off x="1361662" y="2060713"/>
            <a:ext cx="2667000" cy="2935357"/>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1" i="0" kern="1200">
                <a:solidFill>
                  <a:schemeClr val="tx1"/>
                </a:solidFill>
                <a:latin typeface="Segoe UI" panose="020B0502040204020203" pitchFamily="34" charset="0"/>
                <a:ea typeface="+mj-ea"/>
                <a:cs typeface="Segoe UI" panose="020B0502040204020203" pitchFamily="34" charset="0"/>
              </a:defRPr>
            </a:lvl1pPr>
          </a:lstStyle>
          <a:p>
            <a:pPr algn="ctr"/>
            <a:r>
              <a:rPr lang="en-US" sz="18500" b="0" i="0" dirty="0">
                <a:latin typeface="Myriad Pro" panose="020B0503030403020204" pitchFamily="34" charset="0"/>
              </a:rPr>
              <a:t>4</a:t>
            </a:r>
            <a:endParaRPr lang="hu-HU" sz="18500" b="0" i="0" dirty="0">
              <a:latin typeface="Myriad Pro" panose="020B0503030403020204" pitchFamily="34" charset="0"/>
            </a:endParaRPr>
          </a:p>
        </p:txBody>
      </p:sp>
      <p:pic>
        <p:nvPicPr>
          <p:cNvPr id="11" name="Picture 10">
            <a:extLst>
              <a:ext uri="{FF2B5EF4-FFF2-40B4-BE49-F238E27FC236}">
                <a16:creationId xmlns:a16="http://schemas.microsoft.com/office/drawing/2014/main" id="{70443EC0-5084-904C-91AD-95EDE540A78A}"/>
              </a:ext>
            </a:extLst>
          </p:cNvPr>
          <p:cNvPicPr>
            <a:picLocks noChangeAspect="1"/>
          </p:cNvPicPr>
          <p:nvPr userDrawn="1"/>
        </p:nvPicPr>
        <p:blipFill>
          <a:blip r:embed="rId2"/>
          <a:stretch>
            <a:fillRect/>
          </a:stretch>
        </p:blipFill>
        <p:spPr>
          <a:xfrm>
            <a:off x="0" y="2572026"/>
            <a:ext cx="1361661" cy="1714684"/>
          </a:xfrm>
          <a:prstGeom prst="rect">
            <a:avLst/>
          </a:prstGeom>
        </p:spPr>
      </p:pic>
    </p:spTree>
    <p:extLst>
      <p:ext uri="{BB962C8B-B14F-4D97-AF65-F5344CB8AC3E}">
        <p14:creationId xmlns:p14="http://schemas.microsoft.com/office/powerpoint/2010/main" val="3512365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AEF9C-2808-4D44-97A3-1D9BEAE1784C}"/>
              </a:ext>
            </a:extLst>
          </p:cNvPr>
          <p:cNvSpPr>
            <a:spLocks noGrp="1"/>
          </p:cNvSpPr>
          <p:nvPr>
            <p:ph type="title" hasCustomPrompt="1"/>
          </p:nvPr>
        </p:nvSpPr>
        <p:spPr>
          <a:xfrm>
            <a:off x="4028661" y="2555348"/>
            <a:ext cx="6639339" cy="1795301"/>
          </a:xfrm>
        </p:spPr>
        <p:txBody>
          <a:bodyPr anchor="ctr">
            <a:normAutofit/>
          </a:bodyPr>
          <a:lstStyle>
            <a:lvl1pPr>
              <a:defRPr sz="5400"/>
            </a:lvl1pPr>
          </a:lstStyle>
          <a:p>
            <a:r>
              <a:rPr lang="en-US" dirty="0"/>
              <a:t>CLICK TO EDIT MASTER TITLE STYLE</a:t>
            </a:r>
            <a:endParaRPr lang="hu-HU" dirty="0"/>
          </a:p>
        </p:txBody>
      </p:sp>
      <p:sp>
        <p:nvSpPr>
          <p:cNvPr id="5" name="Slide Number Placeholder 4">
            <a:extLst>
              <a:ext uri="{FF2B5EF4-FFF2-40B4-BE49-F238E27FC236}">
                <a16:creationId xmlns:a16="http://schemas.microsoft.com/office/drawing/2014/main" id="{7BBDBC50-7989-2042-8315-103F29D96266}"/>
              </a:ext>
            </a:extLst>
          </p:cNvPr>
          <p:cNvSpPr>
            <a:spLocks noGrp="1"/>
          </p:cNvSpPr>
          <p:nvPr>
            <p:ph type="sldNum" sz="quarter" idx="12"/>
          </p:nvPr>
        </p:nvSpPr>
        <p:spPr/>
        <p:txBody>
          <a:bodyPr/>
          <a:lstStyle/>
          <a:p>
            <a:fld id="{7C908FA6-B03E-4741-8C76-2F4C91D24325}" type="slidenum">
              <a:rPr lang="hu-HU" smtClean="0"/>
              <a:t>‹#›</a:t>
            </a:fld>
            <a:endParaRPr lang="hu-HU"/>
          </a:p>
        </p:txBody>
      </p:sp>
      <p:sp>
        <p:nvSpPr>
          <p:cNvPr id="6" name="Rectangle 5">
            <a:extLst>
              <a:ext uri="{FF2B5EF4-FFF2-40B4-BE49-F238E27FC236}">
                <a16:creationId xmlns:a16="http://schemas.microsoft.com/office/drawing/2014/main" id="{DC2B84BE-DC4A-BD40-98E7-7F30695E4CBF}"/>
              </a:ext>
            </a:extLst>
          </p:cNvPr>
          <p:cNvSpPr/>
          <p:nvPr userDrawn="1"/>
        </p:nvSpPr>
        <p:spPr>
          <a:xfrm>
            <a:off x="10290313" y="5546035"/>
            <a:ext cx="1901687" cy="1311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Title 1">
            <a:extLst>
              <a:ext uri="{FF2B5EF4-FFF2-40B4-BE49-F238E27FC236}">
                <a16:creationId xmlns:a16="http://schemas.microsoft.com/office/drawing/2014/main" id="{A7261F13-6C7F-8A45-AA5F-ECA059D1A4FD}"/>
              </a:ext>
            </a:extLst>
          </p:cNvPr>
          <p:cNvSpPr txBox="1">
            <a:spLocks/>
          </p:cNvSpPr>
          <p:nvPr userDrawn="1"/>
        </p:nvSpPr>
        <p:spPr>
          <a:xfrm>
            <a:off x="1361662" y="2060713"/>
            <a:ext cx="2667000" cy="2935357"/>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1" i="0" kern="1200">
                <a:solidFill>
                  <a:schemeClr val="tx1"/>
                </a:solidFill>
                <a:latin typeface="Segoe UI" panose="020B0502040204020203" pitchFamily="34" charset="0"/>
                <a:ea typeface="+mj-ea"/>
                <a:cs typeface="Segoe UI" panose="020B0502040204020203" pitchFamily="34" charset="0"/>
              </a:defRPr>
            </a:lvl1pPr>
          </a:lstStyle>
          <a:p>
            <a:pPr algn="ctr"/>
            <a:r>
              <a:rPr lang="en-US" sz="18500" b="0" i="0" dirty="0">
                <a:latin typeface="Myriad Pro" panose="020B0503030403020204" pitchFamily="34" charset="0"/>
              </a:rPr>
              <a:t>5</a:t>
            </a:r>
            <a:endParaRPr lang="hu-HU" sz="18500" b="0" i="0" dirty="0">
              <a:latin typeface="Myriad Pro" panose="020B0503030403020204" pitchFamily="34" charset="0"/>
            </a:endParaRPr>
          </a:p>
        </p:txBody>
      </p:sp>
      <p:pic>
        <p:nvPicPr>
          <p:cNvPr id="11" name="Picture 10">
            <a:extLst>
              <a:ext uri="{FF2B5EF4-FFF2-40B4-BE49-F238E27FC236}">
                <a16:creationId xmlns:a16="http://schemas.microsoft.com/office/drawing/2014/main" id="{80A147F8-2789-2B47-821C-15CA72D89A7D}"/>
              </a:ext>
            </a:extLst>
          </p:cNvPr>
          <p:cNvPicPr>
            <a:picLocks noChangeAspect="1"/>
          </p:cNvPicPr>
          <p:nvPr userDrawn="1"/>
        </p:nvPicPr>
        <p:blipFill>
          <a:blip r:embed="rId2"/>
          <a:stretch>
            <a:fillRect/>
          </a:stretch>
        </p:blipFill>
        <p:spPr>
          <a:xfrm>
            <a:off x="0" y="2572026"/>
            <a:ext cx="1361661" cy="1714684"/>
          </a:xfrm>
          <a:prstGeom prst="rect">
            <a:avLst/>
          </a:prstGeom>
        </p:spPr>
      </p:pic>
    </p:spTree>
    <p:extLst>
      <p:ext uri="{BB962C8B-B14F-4D97-AF65-F5344CB8AC3E}">
        <p14:creationId xmlns:p14="http://schemas.microsoft.com/office/powerpoint/2010/main" val="65851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AEF9C-2808-4D44-97A3-1D9BEAE1784C}"/>
              </a:ext>
            </a:extLst>
          </p:cNvPr>
          <p:cNvSpPr>
            <a:spLocks noGrp="1"/>
          </p:cNvSpPr>
          <p:nvPr>
            <p:ph type="title" hasCustomPrompt="1"/>
          </p:nvPr>
        </p:nvSpPr>
        <p:spPr>
          <a:xfrm>
            <a:off x="4028661" y="2555348"/>
            <a:ext cx="6639339" cy="1795301"/>
          </a:xfrm>
        </p:spPr>
        <p:txBody>
          <a:bodyPr anchor="ctr">
            <a:normAutofit/>
          </a:bodyPr>
          <a:lstStyle>
            <a:lvl1pPr>
              <a:defRPr sz="5400"/>
            </a:lvl1pPr>
          </a:lstStyle>
          <a:p>
            <a:r>
              <a:rPr lang="en-US" dirty="0"/>
              <a:t>CLICK TO EDIT MASTER TITLE STYLE</a:t>
            </a:r>
            <a:endParaRPr lang="hu-HU" dirty="0"/>
          </a:p>
        </p:txBody>
      </p:sp>
      <p:sp>
        <p:nvSpPr>
          <p:cNvPr id="5" name="Slide Number Placeholder 4">
            <a:extLst>
              <a:ext uri="{FF2B5EF4-FFF2-40B4-BE49-F238E27FC236}">
                <a16:creationId xmlns:a16="http://schemas.microsoft.com/office/drawing/2014/main" id="{7BBDBC50-7989-2042-8315-103F29D96266}"/>
              </a:ext>
            </a:extLst>
          </p:cNvPr>
          <p:cNvSpPr>
            <a:spLocks noGrp="1"/>
          </p:cNvSpPr>
          <p:nvPr>
            <p:ph type="sldNum" sz="quarter" idx="12"/>
          </p:nvPr>
        </p:nvSpPr>
        <p:spPr/>
        <p:txBody>
          <a:bodyPr/>
          <a:lstStyle/>
          <a:p>
            <a:fld id="{7C908FA6-B03E-4741-8C76-2F4C91D24325}" type="slidenum">
              <a:rPr lang="hu-HU" smtClean="0"/>
              <a:t>‹#›</a:t>
            </a:fld>
            <a:endParaRPr lang="hu-HU"/>
          </a:p>
        </p:txBody>
      </p:sp>
      <p:sp>
        <p:nvSpPr>
          <p:cNvPr id="6" name="Rectangle 5">
            <a:extLst>
              <a:ext uri="{FF2B5EF4-FFF2-40B4-BE49-F238E27FC236}">
                <a16:creationId xmlns:a16="http://schemas.microsoft.com/office/drawing/2014/main" id="{DC2B84BE-DC4A-BD40-98E7-7F30695E4CBF}"/>
              </a:ext>
            </a:extLst>
          </p:cNvPr>
          <p:cNvSpPr/>
          <p:nvPr userDrawn="1"/>
        </p:nvSpPr>
        <p:spPr>
          <a:xfrm>
            <a:off x="10290313" y="5546035"/>
            <a:ext cx="1901687" cy="1311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Title 1">
            <a:extLst>
              <a:ext uri="{FF2B5EF4-FFF2-40B4-BE49-F238E27FC236}">
                <a16:creationId xmlns:a16="http://schemas.microsoft.com/office/drawing/2014/main" id="{A7261F13-6C7F-8A45-AA5F-ECA059D1A4FD}"/>
              </a:ext>
            </a:extLst>
          </p:cNvPr>
          <p:cNvSpPr txBox="1">
            <a:spLocks/>
          </p:cNvSpPr>
          <p:nvPr userDrawn="1"/>
        </p:nvSpPr>
        <p:spPr>
          <a:xfrm>
            <a:off x="1361662" y="2060713"/>
            <a:ext cx="2667000" cy="2935357"/>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1" i="0" kern="1200">
                <a:solidFill>
                  <a:schemeClr val="tx1"/>
                </a:solidFill>
                <a:latin typeface="Segoe UI" panose="020B0502040204020203" pitchFamily="34" charset="0"/>
                <a:ea typeface="+mj-ea"/>
                <a:cs typeface="Segoe UI" panose="020B0502040204020203" pitchFamily="34" charset="0"/>
              </a:defRPr>
            </a:lvl1pPr>
          </a:lstStyle>
          <a:p>
            <a:pPr algn="ctr"/>
            <a:r>
              <a:rPr lang="en-US" sz="18500" b="0" dirty="0">
                <a:latin typeface="Myriad Pro" panose="020B0503030403020204" pitchFamily="34" charset="0"/>
              </a:rPr>
              <a:t>6</a:t>
            </a:r>
            <a:endParaRPr lang="hu-HU" sz="18500" b="0" dirty="0">
              <a:latin typeface="Myriad Pro" panose="020B0503030403020204" pitchFamily="34" charset="0"/>
            </a:endParaRPr>
          </a:p>
        </p:txBody>
      </p:sp>
      <p:pic>
        <p:nvPicPr>
          <p:cNvPr id="11" name="Picture 10">
            <a:extLst>
              <a:ext uri="{FF2B5EF4-FFF2-40B4-BE49-F238E27FC236}">
                <a16:creationId xmlns:a16="http://schemas.microsoft.com/office/drawing/2014/main" id="{7539548F-AC21-9449-9D15-F064B9FD3040}"/>
              </a:ext>
            </a:extLst>
          </p:cNvPr>
          <p:cNvPicPr>
            <a:picLocks noChangeAspect="1"/>
          </p:cNvPicPr>
          <p:nvPr userDrawn="1"/>
        </p:nvPicPr>
        <p:blipFill>
          <a:blip r:embed="rId2"/>
          <a:stretch>
            <a:fillRect/>
          </a:stretch>
        </p:blipFill>
        <p:spPr>
          <a:xfrm>
            <a:off x="0" y="2572026"/>
            <a:ext cx="1361661" cy="1714684"/>
          </a:xfrm>
          <a:prstGeom prst="rect">
            <a:avLst/>
          </a:prstGeom>
        </p:spPr>
      </p:pic>
    </p:spTree>
    <p:extLst>
      <p:ext uri="{BB962C8B-B14F-4D97-AF65-F5344CB8AC3E}">
        <p14:creationId xmlns:p14="http://schemas.microsoft.com/office/powerpoint/2010/main" val="4068923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60F1A-CB07-D242-8C3E-E28564500E1A}"/>
              </a:ext>
            </a:extLst>
          </p:cNvPr>
          <p:cNvSpPr>
            <a:spLocks noGrp="1"/>
          </p:cNvSpPr>
          <p:nvPr>
            <p:ph type="title" hasCustomPrompt="1"/>
          </p:nvPr>
        </p:nvSpPr>
        <p:spPr>
          <a:xfrm>
            <a:off x="359681" y="359681"/>
            <a:ext cx="7027973" cy="1600200"/>
          </a:xfrm>
        </p:spPr>
        <p:txBody>
          <a:bodyPr anchor="t">
            <a:noAutofit/>
          </a:bodyPr>
          <a:lstStyle>
            <a:lvl1pPr>
              <a:defRPr sz="4400"/>
            </a:lvl1pPr>
          </a:lstStyle>
          <a:p>
            <a:r>
              <a:rPr lang="en-US" dirty="0"/>
              <a:t>CLICK TO EDIT MASTER TITLE STYLE</a:t>
            </a:r>
            <a:endParaRPr lang="hu-HU" dirty="0"/>
          </a:p>
        </p:txBody>
      </p:sp>
      <p:sp>
        <p:nvSpPr>
          <p:cNvPr id="3" name="Picture Placeholder 2">
            <a:extLst>
              <a:ext uri="{FF2B5EF4-FFF2-40B4-BE49-F238E27FC236}">
                <a16:creationId xmlns:a16="http://schemas.microsoft.com/office/drawing/2014/main" id="{9F9F8D06-C6CF-4E44-BA43-954CECB33DB4}"/>
              </a:ext>
            </a:extLst>
          </p:cNvPr>
          <p:cNvSpPr>
            <a:spLocks noGrp="1"/>
          </p:cNvSpPr>
          <p:nvPr>
            <p:ph type="pic" idx="1"/>
          </p:nvPr>
        </p:nvSpPr>
        <p:spPr>
          <a:xfrm>
            <a:off x="7747336" y="359680"/>
            <a:ext cx="4084983" cy="6137901"/>
          </a:xfrm>
          <a:custGeom>
            <a:avLst/>
            <a:gdLst>
              <a:gd name="connsiteX0" fmla="*/ 0 w 4084983"/>
              <a:gd name="connsiteY0" fmla="*/ 0 h 6137901"/>
              <a:gd name="connsiteX1" fmla="*/ 4084983 w 4084983"/>
              <a:gd name="connsiteY1" fmla="*/ 0 h 6137901"/>
              <a:gd name="connsiteX2" fmla="*/ 4084983 w 4084983"/>
              <a:gd name="connsiteY2" fmla="*/ 6137901 h 6137901"/>
              <a:gd name="connsiteX3" fmla="*/ 0 w 4084983"/>
              <a:gd name="connsiteY3" fmla="*/ 6137901 h 6137901"/>
              <a:gd name="connsiteX4" fmla="*/ 0 w 4084983"/>
              <a:gd name="connsiteY4" fmla="*/ 0 h 6137901"/>
              <a:gd name="connsiteX0" fmla="*/ 0 w 4084983"/>
              <a:gd name="connsiteY0" fmla="*/ 0 h 6143429"/>
              <a:gd name="connsiteX1" fmla="*/ 4084983 w 4084983"/>
              <a:gd name="connsiteY1" fmla="*/ 0 h 6143429"/>
              <a:gd name="connsiteX2" fmla="*/ 4084983 w 4084983"/>
              <a:gd name="connsiteY2" fmla="*/ 6137901 h 6143429"/>
              <a:gd name="connsiteX3" fmla="*/ 2931321 w 4084983"/>
              <a:gd name="connsiteY3" fmla="*/ 6143429 h 6143429"/>
              <a:gd name="connsiteX4" fmla="*/ 0 w 4084983"/>
              <a:gd name="connsiteY4" fmla="*/ 6137901 h 6143429"/>
              <a:gd name="connsiteX5" fmla="*/ 0 w 4084983"/>
              <a:gd name="connsiteY5" fmla="*/ 0 h 6143429"/>
              <a:gd name="connsiteX0" fmla="*/ 0 w 4084983"/>
              <a:gd name="connsiteY0" fmla="*/ 0 h 6143429"/>
              <a:gd name="connsiteX1" fmla="*/ 4084983 w 4084983"/>
              <a:gd name="connsiteY1" fmla="*/ 0 h 6143429"/>
              <a:gd name="connsiteX2" fmla="*/ 4084983 w 4084983"/>
              <a:gd name="connsiteY2" fmla="*/ 6137901 h 6143429"/>
              <a:gd name="connsiteX3" fmla="*/ 3084787 w 4084983"/>
              <a:gd name="connsiteY3" fmla="*/ 5644666 h 6143429"/>
              <a:gd name="connsiteX4" fmla="*/ 2931321 w 4084983"/>
              <a:gd name="connsiteY4" fmla="*/ 6143429 h 6143429"/>
              <a:gd name="connsiteX5" fmla="*/ 0 w 4084983"/>
              <a:gd name="connsiteY5" fmla="*/ 6137901 h 6143429"/>
              <a:gd name="connsiteX6" fmla="*/ 0 w 4084983"/>
              <a:gd name="connsiteY6" fmla="*/ 0 h 6143429"/>
              <a:gd name="connsiteX0" fmla="*/ 0 w 4084983"/>
              <a:gd name="connsiteY0" fmla="*/ 0 h 6143429"/>
              <a:gd name="connsiteX1" fmla="*/ 4084983 w 4084983"/>
              <a:gd name="connsiteY1" fmla="*/ 0 h 6143429"/>
              <a:gd name="connsiteX2" fmla="*/ 4084983 w 4084983"/>
              <a:gd name="connsiteY2" fmla="*/ 6137901 h 6143429"/>
              <a:gd name="connsiteX3" fmla="*/ 3084787 w 4084983"/>
              <a:gd name="connsiteY3" fmla="*/ 5644666 h 6143429"/>
              <a:gd name="connsiteX4" fmla="*/ 3078393 w 4084983"/>
              <a:gd name="connsiteY4" fmla="*/ 6143429 h 6143429"/>
              <a:gd name="connsiteX5" fmla="*/ 0 w 4084983"/>
              <a:gd name="connsiteY5" fmla="*/ 6137901 h 6143429"/>
              <a:gd name="connsiteX6" fmla="*/ 0 w 4084983"/>
              <a:gd name="connsiteY6" fmla="*/ 0 h 6143429"/>
              <a:gd name="connsiteX0" fmla="*/ 0 w 4084983"/>
              <a:gd name="connsiteY0" fmla="*/ 0 h 6137906"/>
              <a:gd name="connsiteX1" fmla="*/ 4084983 w 4084983"/>
              <a:gd name="connsiteY1" fmla="*/ 0 h 6137906"/>
              <a:gd name="connsiteX2" fmla="*/ 4084983 w 4084983"/>
              <a:gd name="connsiteY2" fmla="*/ 6137901 h 6137906"/>
              <a:gd name="connsiteX3" fmla="*/ 3084787 w 4084983"/>
              <a:gd name="connsiteY3" fmla="*/ 5644666 h 6137906"/>
              <a:gd name="connsiteX4" fmla="*/ 3078393 w 4084983"/>
              <a:gd name="connsiteY4" fmla="*/ 6133632 h 6137906"/>
              <a:gd name="connsiteX5" fmla="*/ 0 w 4084983"/>
              <a:gd name="connsiteY5" fmla="*/ 6137901 h 6137906"/>
              <a:gd name="connsiteX6" fmla="*/ 0 w 4084983"/>
              <a:gd name="connsiteY6" fmla="*/ 0 h 6137906"/>
              <a:gd name="connsiteX0" fmla="*/ 0 w 4084983"/>
              <a:gd name="connsiteY0" fmla="*/ 0 h 6137901"/>
              <a:gd name="connsiteX1" fmla="*/ 4084983 w 4084983"/>
              <a:gd name="connsiteY1" fmla="*/ 0 h 6137901"/>
              <a:gd name="connsiteX2" fmla="*/ 4084983 w 4084983"/>
              <a:gd name="connsiteY2" fmla="*/ 5644778 h 6137901"/>
              <a:gd name="connsiteX3" fmla="*/ 3084787 w 4084983"/>
              <a:gd name="connsiteY3" fmla="*/ 5644666 h 6137901"/>
              <a:gd name="connsiteX4" fmla="*/ 3078393 w 4084983"/>
              <a:gd name="connsiteY4" fmla="*/ 6133632 h 6137901"/>
              <a:gd name="connsiteX5" fmla="*/ 0 w 4084983"/>
              <a:gd name="connsiteY5" fmla="*/ 6137901 h 6137901"/>
              <a:gd name="connsiteX6" fmla="*/ 0 w 4084983"/>
              <a:gd name="connsiteY6" fmla="*/ 0 h 6137901"/>
              <a:gd name="connsiteX0" fmla="*/ 0 w 4084983"/>
              <a:gd name="connsiteY0" fmla="*/ 0 h 6137901"/>
              <a:gd name="connsiteX1" fmla="*/ 4084983 w 4084983"/>
              <a:gd name="connsiteY1" fmla="*/ 0 h 6137901"/>
              <a:gd name="connsiteX2" fmla="*/ 4084983 w 4084983"/>
              <a:gd name="connsiteY2" fmla="*/ 5644778 h 6137901"/>
              <a:gd name="connsiteX3" fmla="*/ 3026004 w 4084983"/>
              <a:gd name="connsiteY3" fmla="*/ 5625072 h 6137901"/>
              <a:gd name="connsiteX4" fmla="*/ 3078393 w 4084983"/>
              <a:gd name="connsiteY4" fmla="*/ 6133632 h 6137901"/>
              <a:gd name="connsiteX5" fmla="*/ 0 w 4084983"/>
              <a:gd name="connsiteY5" fmla="*/ 6137901 h 6137901"/>
              <a:gd name="connsiteX6" fmla="*/ 0 w 4084983"/>
              <a:gd name="connsiteY6" fmla="*/ 0 h 6137901"/>
              <a:gd name="connsiteX0" fmla="*/ 0 w 4084983"/>
              <a:gd name="connsiteY0" fmla="*/ 0 h 6137901"/>
              <a:gd name="connsiteX1" fmla="*/ 4084983 w 4084983"/>
              <a:gd name="connsiteY1" fmla="*/ 0 h 6137901"/>
              <a:gd name="connsiteX2" fmla="*/ 4084983 w 4084983"/>
              <a:gd name="connsiteY2" fmla="*/ 5644778 h 6137901"/>
              <a:gd name="connsiteX3" fmla="*/ 3078256 w 4084983"/>
              <a:gd name="connsiteY3" fmla="*/ 5644666 h 6137901"/>
              <a:gd name="connsiteX4" fmla="*/ 3078393 w 4084983"/>
              <a:gd name="connsiteY4" fmla="*/ 6133632 h 6137901"/>
              <a:gd name="connsiteX5" fmla="*/ 0 w 4084983"/>
              <a:gd name="connsiteY5" fmla="*/ 6137901 h 6137901"/>
              <a:gd name="connsiteX6" fmla="*/ 0 w 4084983"/>
              <a:gd name="connsiteY6" fmla="*/ 0 h 6137901"/>
              <a:gd name="connsiteX0" fmla="*/ 0 w 4084983"/>
              <a:gd name="connsiteY0" fmla="*/ 0 h 6137901"/>
              <a:gd name="connsiteX1" fmla="*/ 4084983 w 4084983"/>
              <a:gd name="connsiteY1" fmla="*/ 0 h 6137901"/>
              <a:gd name="connsiteX2" fmla="*/ 4084983 w 4084983"/>
              <a:gd name="connsiteY2" fmla="*/ 5641512 h 6137901"/>
              <a:gd name="connsiteX3" fmla="*/ 3078256 w 4084983"/>
              <a:gd name="connsiteY3" fmla="*/ 5644666 h 6137901"/>
              <a:gd name="connsiteX4" fmla="*/ 3078393 w 4084983"/>
              <a:gd name="connsiteY4" fmla="*/ 6133632 h 6137901"/>
              <a:gd name="connsiteX5" fmla="*/ 0 w 4084983"/>
              <a:gd name="connsiteY5" fmla="*/ 6137901 h 6137901"/>
              <a:gd name="connsiteX6" fmla="*/ 0 w 4084983"/>
              <a:gd name="connsiteY6" fmla="*/ 0 h 6137901"/>
              <a:gd name="connsiteX0" fmla="*/ 0 w 4084983"/>
              <a:gd name="connsiteY0" fmla="*/ 0 h 6137901"/>
              <a:gd name="connsiteX1" fmla="*/ 4084983 w 4084983"/>
              <a:gd name="connsiteY1" fmla="*/ 0 h 6137901"/>
              <a:gd name="connsiteX2" fmla="*/ 4084983 w 4084983"/>
              <a:gd name="connsiteY2" fmla="*/ 5641512 h 6137901"/>
              <a:gd name="connsiteX3" fmla="*/ 3014756 w 4084983"/>
              <a:gd name="connsiteY3" fmla="*/ 5612916 h 6137901"/>
              <a:gd name="connsiteX4" fmla="*/ 3078393 w 4084983"/>
              <a:gd name="connsiteY4" fmla="*/ 6133632 h 6137901"/>
              <a:gd name="connsiteX5" fmla="*/ 0 w 4084983"/>
              <a:gd name="connsiteY5" fmla="*/ 6137901 h 6137901"/>
              <a:gd name="connsiteX6" fmla="*/ 0 w 4084983"/>
              <a:gd name="connsiteY6" fmla="*/ 0 h 6137901"/>
              <a:gd name="connsiteX0" fmla="*/ 0 w 4084983"/>
              <a:gd name="connsiteY0" fmla="*/ 0 h 6137901"/>
              <a:gd name="connsiteX1" fmla="*/ 4084983 w 4084983"/>
              <a:gd name="connsiteY1" fmla="*/ 0 h 6137901"/>
              <a:gd name="connsiteX2" fmla="*/ 4084983 w 4084983"/>
              <a:gd name="connsiteY2" fmla="*/ 5641512 h 6137901"/>
              <a:gd name="connsiteX3" fmla="*/ 3078256 w 4084983"/>
              <a:gd name="connsiteY3" fmla="*/ 5635141 h 6137901"/>
              <a:gd name="connsiteX4" fmla="*/ 3078393 w 4084983"/>
              <a:gd name="connsiteY4" fmla="*/ 6133632 h 6137901"/>
              <a:gd name="connsiteX5" fmla="*/ 0 w 4084983"/>
              <a:gd name="connsiteY5" fmla="*/ 6137901 h 6137901"/>
              <a:gd name="connsiteX6" fmla="*/ 0 w 4084983"/>
              <a:gd name="connsiteY6" fmla="*/ 0 h 6137901"/>
              <a:gd name="connsiteX0" fmla="*/ 0 w 4084983"/>
              <a:gd name="connsiteY0" fmla="*/ 0 h 6137901"/>
              <a:gd name="connsiteX1" fmla="*/ 4084983 w 4084983"/>
              <a:gd name="connsiteY1" fmla="*/ 0 h 6137901"/>
              <a:gd name="connsiteX2" fmla="*/ 4084983 w 4084983"/>
              <a:gd name="connsiteY2" fmla="*/ 5641512 h 6137901"/>
              <a:gd name="connsiteX3" fmla="*/ 3075081 w 4084983"/>
              <a:gd name="connsiteY3" fmla="*/ 5641491 h 6137901"/>
              <a:gd name="connsiteX4" fmla="*/ 3078393 w 4084983"/>
              <a:gd name="connsiteY4" fmla="*/ 6133632 h 6137901"/>
              <a:gd name="connsiteX5" fmla="*/ 0 w 4084983"/>
              <a:gd name="connsiteY5" fmla="*/ 6137901 h 6137901"/>
              <a:gd name="connsiteX6" fmla="*/ 0 w 4084983"/>
              <a:gd name="connsiteY6" fmla="*/ 0 h 6137901"/>
              <a:gd name="connsiteX0" fmla="*/ 0 w 4084983"/>
              <a:gd name="connsiteY0" fmla="*/ 0 h 6137901"/>
              <a:gd name="connsiteX1" fmla="*/ 4084983 w 4084983"/>
              <a:gd name="connsiteY1" fmla="*/ 0 h 6137901"/>
              <a:gd name="connsiteX2" fmla="*/ 4084983 w 4084983"/>
              <a:gd name="connsiteY2" fmla="*/ 5641512 h 6137901"/>
              <a:gd name="connsiteX3" fmla="*/ 3075081 w 4084983"/>
              <a:gd name="connsiteY3" fmla="*/ 5641491 h 6137901"/>
              <a:gd name="connsiteX4" fmla="*/ 3075218 w 4084983"/>
              <a:gd name="connsiteY4" fmla="*/ 6136807 h 6137901"/>
              <a:gd name="connsiteX5" fmla="*/ 0 w 4084983"/>
              <a:gd name="connsiteY5" fmla="*/ 6137901 h 6137901"/>
              <a:gd name="connsiteX6" fmla="*/ 0 w 4084983"/>
              <a:gd name="connsiteY6" fmla="*/ 0 h 6137901"/>
              <a:gd name="connsiteX0" fmla="*/ 0 w 4084983"/>
              <a:gd name="connsiteY0" fmla="*/ 0 h 6137901"/>
              <a:gd name="connsiteX1" fmla="*/ 4084983 w 4084983"/>
              <a:gd name="connsiteY1" fmla="*/ 0 h 6137901"/>
              <a:gd name="connsiteX2" fmla="*/ 4084983 w 4084983"/>
              <a:gd name="connsiteY2" fmla="*/ 5641512 h 6137901"/>
              <a:gd name="connsiteX3" fmla="*/ 3084606 w 4084983"/>
              <a:gd name="connsiteY3" fmla="*/ 5638316 h 6137901"/>
              <a:gd name="connsiteX4" fmla="*/ 3075218 w 4084983"/>
              <a:gd name="connsiteY4" fmla="*/ 6136807 h 6137901"/>
              <a:gd name="connsiteX5" fmla="*/ 0 w 4084983"/>
              <a:gd name="connsiteY5" fmla="*/ 6137901 h 6137901"/>
              <a:gd name="connsiteX6" fmla="*/ 0 w 4084983"/>
              <a:gd name="connsiteY6" fmla="*/ 0 h 6137901"/>
              <a:gd name="connsiteX0" fmla="*/ 0 w 4084983"/>
              <a:gd name="connsiteY0" fmla="*/ 0 h 6137901"/>
              <a:gd name="connsiteX1" fmla="*/ 4084983 w 4084983"/>
              <a:gd name="connsiteY1" fmla="*/ 0 h 6137901"/>
              <a:gd name="connsiteX2" fmla="*/ 4084983 w 4084983"/>
              <a:gd name="connsiteY2" fmla="*/ 5641512 h 6137901"/>
              <a:gd name="connsiteX3" fmla="*/ 3087781 w 4084983"/>
              <a:gd name="connsiteY3" fmla="*/ 5644666 h 6137901"/>
              <a:gd name="connsiteX4" fmla="*/ 3075218 w 4084983"/>
              <a:gd name="connsiteY4" fmla="*/ 6136807 h 6137901"/>
              <a:gd name="connsiteX5" fmla="*/ 0 w 4084983"/>
              <a:gd name="connsiteY5" fmla="*/ 6137901 h 6137901"/>
              <a:gd name="connsiteX6" fmla="*/ 0 w 4084983"/>
              <a:gd name="connsiteY6" fmla="*/ 0 h 6137901"/>
              <a:gd name="connsiteX0" fmla="*/ 0 w 4084983"/>
              <a:gd name="connsiteY0" fmla="*/ 0 h 6137901"/>
              <a:gd name="connsiteX1" fmla="*/ 4084983 w 4084983"/>
              <a:gd name="connsiteY1" fmla="*/ 0 h 6137901"/>
              <a:gd name="connsiteX2" fmla="*/ 4084983 w 4084983"/>
              <a:gd name="connsiteY2" fmla="*/ 5641512 h 6137901"/>
              <a:gd name="connsiteX3" fmla="*/ 3030631 w 4084983"/>
              <a:gd name="connsiteY3" fmla="*/ 5584341 h 6137901"/>
              <a:gd name="connsiteX4" fmla="*/ 3075218 w 4084983"/>
              <a:gd name="connsiteY4" fmla="*/ 6136807 h 6137901"/>
              <a:gd name="connsiteX5" fmla="*/ 0 w 4084983"/>
              <a:gd name="connsiteY5" fmla="*/ 6137901 h 6137901"/>
              <a:gd name="connsiteX6" fmla="*/ 0 w 4084983"/>
              <a:gd name="connsiteY6" fmla="*/ 0 h 6137901"/>
              <a:gd name="connsiteX0" fmla="*/ 0 w 4084983"/>
              <a:gd name="connsiteY0" fmla="*/ 0 h 6137901"/>
              <a:gd name="connsiteX1" fmla="*/ 4084983 w 4084983"/>
              <a:gd name="connsiteY1" fmla="*/ 0 h 6137901"/>
              <a:gd name="connsiteX2" fmla="*/ 4084983 w 4084983"/>
              <a:gd name="connsiteY2" fmla="*/ 5641512 h 6137901"/>
              <a:gd name="connsiteX3" fmla="*/ 3084606 w 4084983"/>
              <a:gd name="connsiteY3" fmla="*/ 5641491 h 6137901"/>
              <a:gd name="connsiteX4" fmla="*/ 3075218 w 4084983"/>
              <a:gd name="connsiteY4" fmla="*/ 6136807 h 6137901"/>
              <a:gd name="connsiteX5" fmla="*/ 0 w 4084983"/>
              <a:gd name="connsiteY5" fmla="*/ 6137901 h 6137901"/>
              <a:gd name="connsiteX6" fmla="*/ 0 w 4084983"/>
              <a:gd name="connsiteY6" fmla="*/ 0 h 6137901"/>
              <a:gd name="connsiteX0" fmla="*/ 0 w 4084983"/>
              <a:gd name="connsiteY0" fmla="*/ 0 h 6137901"/>
              <a:gd name="connsiteX1" fmla="*/ 4084983 w 4084983"/>
              <a:gd name="connsiteY1" fmla="*/ 0 h 6137901"/>
              <a:gd name="connsiteX2" fmla="*/ 4084983 w 4084983"/>
              <a:gd name="connsiteY2" fmla="*/ 5641512 h 6137901"/>
              <a:gd name="connsiteX3" fmla="*/ 3081431 w 4084983"/>
              <a:gd name="connsiteY3" fmla="*/ 5641491 h 6137901"/>
              <a:gd name="connsiteX4" fmla="*/ 3075218 w 4084983"/>
              <a:gd name="connsiteY4" fmla="*/ 6136807 h 6137901"/>
              <a:gd name="connsiteX5" fmla="*/ 0 w 4084983"/>
              <a:gd name="connsiteY5" fmla="*/ 6137901 h 6137901"/>
              <a:gd name="connsiteX6" fmla="*/ 0 w 4084983"/>
              <a:gd name="connsiteY6" fmla="*/ 0 h 6137901"/>
              <a:gd name="connsiteX0" fmla="*/ 0 w 4084983"/>
              <a:gd name="connsiteY0" fmla="*/ 0 h 6137901"/>
              <a:gd name="connsiteX1" fmla="*/ 4084983 w 4084983"/>
              <a:gd name="connsiteY1" fmla="*/ 0 h 6137901"/>
              <a:gd name="connsiteX2" fmla="*/ 4084983 w 4084983"/>
              <a:gd name="connsiteY2" fmla="*/ 5641512 h 6137901"/>
              <a:gd name="connsiteX3" fmla="*/ 3081431 w 4084983"/>
              <a:gd name="connsiteY3" fmla="*/ 5641491 h 6137901"/>
              <a:gd name="connsiteX4" fmla="*/ 3081568 w 4084983"/>
              <a:gd name="connsiteY4" fmla="*/ 6136807 h 6137901"/>
              <a:gd name="connsiteX5" fmla="*/ 0 w 4084983"/>
              <a:gd name="connsiteY5" fmla="*/ 6137901 h 6137901"/>
              <a:gd name="connsiteX6" fmla="*/ 0 w 4084983"/>
              <a:gd name="connsiteY6" fmla="*/ 0 h 61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4983" h="6137901">
                <a:moveTo>
                  <a:pt x="0" y="0"/>
                </a:moveTo>
                <a:lnTo>
                  <a:pt x="4084983" y="0"/>
                </a:lnTo>
                <a:lnTo>
                  <a:pt x="4084983" y="5641512"/>
                </a:lnTo>
                <a:lnTo>
                  <a:pt x="3081431" y="5641491"/>
                </a:lnTo>
                <a:cubicBezTo>
                  <a:pt x="3079300" y="5807745"/>
                  <a:pt x="3083699" y="5970553"/>
                  <a:pt x="3081568" y="6136807"/>
                </a:cubicBezTo>
                <a:lnTo>
                  <a:pt x="0" y="6137901"/>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Text Placeholder 3">
            <a:extLst>
              <a:ext uri="{FF2B5EF4-FFF2-40B4-BE49-F238E27FC236}">
                <a16:creationId xmlns:a16="http://schemas.microsoft.com/office/drawing/2014/main" id="{2AE6397A-01CE-4549-B10B-2DD08D4A4910}"/>
              </a:ext>
            </a:extLst>
          </p:cNvPr>
          <p:cNvSpPr>
            <a:spLocks noGrp="1"/>
          </p:cNvSpPr>
          <p:nvPr>
            <p:ph type="body" sz="half" idx="2"/>
          </p:nvPr>
        </p:nvSpPr>
        <p:spPr>
          <a:xfrm>
            <a:off x="359681" y="2340002"/>
            <a:ext cx="7027973" cy="3547893"/>
          </a:xfrm>
        </p:spPr>
        <p:txBody>
          <a:bodyPr numCol="2"/>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89BC8A06-8588-A544-96F5-D08D4D88F202}"/>
              </a:ext>
            </a:extLst>
          </p:cNvPr>
          <p:cNvSpPr>
            <a:spLocks noGrp="1"/>
          </p:cNvSpPr>
          <p:nvPr>
            <p:ph type="sldNum" sz="quarter" idx="12"/>
          </p:nvPr>
        </p:nvSpPr>
        <p:spPr/>
        <p:txBody>
          <a:bodyPr/>
          <a:lstStyle/>
          <a:p>
            <a:fld id="{7C908FA6-B03E-4741-8C76-2F4C91D24325}" type="slidenum">
              <a:rPr lang="hu-HU" smtClean="0"/>
              <a:t>‹#›</a:t>
            </a:fld>
            <a:endParaRPr lang="hu-HU"/>
          </a:p>
        </p:txBody>
      </p:sp>
    </p:spTree>
    <p:extLst>
      <p:ext uri="{BB962C8B-B14F-4D97-AF65-F5344CB8AC3E}">
        <p14:creationId xmlns:p14="http://schemas.microsoft.com/office/powerpoint/2010/main" val="2000713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A8AA-0C29-EF41-AED5-1545927D693C}"/>
              </a:ext>
            </a:extLst>
          </p:cNvPr>
          <p:cNvSpPr>
            <a:spLocks noGrp="1"/>
          </p:cNvSpPr>
          <p:nvPr>
            <p:ph type="title" hasCustomPrompt="1"/>
          </p:nvPr>
        </p:nvSpPr>
        <p:spPr>
          <a:xfrm>
            <a:off x="431984" y="365125"/>
            <a:ext cx="9965633" cy="1479650"/>
          </a:xfrm>
        </p:spPr>
        <p:txBody>
          <a:bodyPr anchor="t"/>
          <a:lstStyle/>
          <a:p>
            <a:r>
              <a:rPr lang="en-US" dirty="0"/>
              <a:t>CLICK TO EDIT </a:t>
            </a:r>
            <a:br>
              <a:rPr lang="en-US" dirty="0"/>
            </a:br>
            <a:r>
              <a:rPr lang="en-US" dirty="0"/>
              <a:t>MASTER TITLE STYLE</a:t>
            </a:r>
            <a:endParaRPr lang="hu-HU" dirty="0"/>
          </a:p>
        </p:txBody>
      </p:sp>
      <p:sp>
        <p:nvSpPr>
          <p:cNvPr id="3" name="Content Placeholder 2">
            <a:extLst>
              <a:ext uri="{FF2B5EF4-FFF2-40B4-BE49-F238E27FC236}">
                <a16:creationId xmlns:a16="http://schemas.microsoft.com/office/drawing/2014/main" id="{42CA1976-CD57-0645-8118-41BC2350D6A5}"/>
              </a:ext>
            </a:extLst>
          </p:cNvPr>
          <p:cNvSpPr>
            <a:spLocks noGrp="1"/>
          </p:cNvSpPr>
          <p:nvPr>
            <p:ph idx="1"/>
          </p:nvPr>
        </p:nvSpPr>
        <p:spPr>
          <a:xfrm>
            <a:off x="431984" y="1844775"/>
            <a:ext cx="9965633" cy="39563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6" name="Slide Number Placeholder 5">
            <a:extLst>
              <a:ext uri="{FF2B5EF4-FFF2-40B4-BE49-F238E27FC236}">
                <a16:creationId xmlns:a16="http://schemas.microsoft.com/office/drawing/2014/main" id="{2328EEAA-9CAA-1A4A-A518-86659CC20144}"/>
              </a:ext>
            </a:extLst>
          </p:cNvPr>
          <p:cNvSpPr>
            <a:spLocks noGrp="1"/>
          </p:cNvSpPr>
          <p:nvPr>
            <p:ph type="sldNum" sz="quarter" idx="12"/>
          </p:nvPr>
        </p:nvSpPr>
        <p:spPr/>
        <p:txBody>
          <a:bodyPr/>
          <a:lstStyle/>
          <a:p>
            <a:fld id="{7C908FA6-B03E-4741-8C76-2F4C91D24325}" type="slidenum">
              <a:rPr lang="hu-HU" smtClean="0"/>
              <a:t>‹#›</a:t>
            </a:fld>
            <a:endParaRPr lang="hu-HU"/>
          </a:p>
        </p:txBody>
      </p:sp>
    </p:spTree>
    <p:extLst>
      <p:ext uri="{BB962C8B-B14F-4D97-AF65-F5344CB8AC3E}">
        <p14:creationId xmlns:p14="http://schemas.microsoft.com/office/powerpoint/2010/main" val="3955255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101A81-4732-114A-BD69-A7708B9FA5DD}"/>
              </a:ext>
            </a:extLst>
          </p:cNvPr>
          <p:cNvSpPr>
            <a:spLocks noGrp="1"/>
          </p:cNvSpPr>
          <p:nvPr>
            <p:ph type="title"/>
          </p:nvPr>
        </p:nvSpPr>
        <p:spPr>
          <a:xfrm>
            <a:off x="431984" y="365125"/>
            <a:ext cx="9965633" cy="1325563"/>
          </a:xfrm>
          <a:prstGeom prst="rect">
            <a:avLst/>
          </a:prstGeom>
        </p:spPr>
        <p:txBody>
          <a:bodyPr vert="horz" lIns="0" tIns="0" rIns="0" bIns="0" rtlCol="0" anchor="t">
            <a:normAutofit/>
          </a:bodyPr>
          <a:lstStyle/>
          <a:p>
            <a:r>
              <a:rPr lang="en-US" dirty="0"/>
              <a:t>CLICK TO EDIT MASTER TITLE STYLE</a:t>
            </a:r>
            <a:endParaRPr lang="hu-HU" dirty="0"/>
          </a:p>
        </p:txBody>
      </p:sp>
      <p:sp>
        <p:nvSpPr>
          <p:cNvPr id="3" name="Text Placeholder 2">
            <a:extLst>
              <a:ext uri="{FF2B5EF4-FFF2-40B4-BE49-F238E27FC236}">
                <a16:creationId xmlns:a16="http://schemas.microsoft.com/office/drawing/2014/main" id="{2CB9DFF1-411E-314A-B0DC-A8F1245CEA15}"/>
              </a:ext>
            </a:extLst>
          </p:cNvPr>
          <p:cNvSpPr>
            <a:spLocks noGrp="1"/>
          </p:cNvSpPr>
          <p:nvPr>
            <p:ph type="body" idx="1"/>
          </p:nvPr>
        </p:nvSpPr>
        <p:spPr>
          <a:xfrm>
            <a:off x="431984" y="1825625"/>
            <a:ext cx="996563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6" name="Slide Number Placeholder 5">
            <a:extLst>
              <a:ext uri="{FF2B5EF4-FFF2-40B4-BE49-F238E27FC236}">
                <a16:creationId xmlns:a16="http://schemas.microsoft.com/office/drawing/2014/main" id="{70D34FFF-03EA-6544-905A-6EA534CD1745}"/>
              </a:ext>
            </a:extLst>
          </p:cNvPr>
          <p:cNvSpPr>
            <a:spLocks noGrp="1"/>
          </p:cNvSpPr>
          <p:nvPr>
            <p:ph type="sldNum" sz="quarter" idx="4"/>
          </p:nvPr>
        </p:nvSpPr>
        <p:spPr>
          <a:xfrm>
            <a:off x="5663648" y="6356350"/>
            <a:ext cx="864704" cy="365125"/>
          </a:xfrm>
          <a:prstGeom prst="rect">
            <a:avLst/>
          </a:prstGeom>
        </p:spPr>
        <p:txBody>
          <a:bodyPr vert="horz" lIns="91440" tIns="45720" rIns="91440" bIns="45720" rtlCol="0" anchor="ctr"/>
          <a:lstStyle>
            <a:lvl1pPr algn="ctr">
              <a:defRPr sz="1050">
                <a:solidFill>
                  <a:schemeClr val="tx1">
                    <a:tint val="75000"/>
                  </a:schemeClr>
                </a:solidFill>
                <a:latin typeface="Myriad Pro" panose="020B0503030403020204" pitchFamily="34" charset="0"/>
              </a:defRPr>
            </a:lvl1pPr>
          </a:lstStyle>
          <a:p>
            <a:fld id="{7C908FA6-B03E-4741-8C76-2F4C91D24325}" type="slidenum">
              <a:rPr lang="hu-HU" smtClean="0"/>
              <a:pPr/>
              <a:t>‹#›</a:t>
            </a:fld>
            <a:endParaRPr lang="hu-HU" dirty="0"/>
          </a:p>
        </p:txBody>
      </p:sp>
      <p:pic>
        <p:nvPicPr>
          <p:cNvPr id="11" name="Picture 10">
            <a:extLst>
              <a:ext uri="{FF2B5EF4-FFF2-40B4-BE49-F238E27FC236}">
                <a16:creationId xmlns:a16="http://schemas.microsoft.com/office/drawing/2014/main" id="{C640E224-C78B-2E44-A005-09776B7ECD56}"/>
              </a:ext>
            </a:extLst>
          </p:cNvPr>
          <p:cNvPicPr>
            <a:picLocks noChangeAspect="1"/>
          </p:cNvPicPr>
          <p:nvPr userDrawn="1"/>
        </p:nvPicPr>
        <p:blipFill>
          <a:blip r:embed="rId13"/>
          <a:stretch>
            <a:fillRect/>
          </a:stretch>
        </p:blipFill>
        <p:spPr>
          <a:xfrm>
            <a:off x="10830339" y="6000658"/>
            <a:ext cx="1361661" cy="857342"/>
          </a:xfrm>
          <a:prstGeom prst="rect">
            <a:avLst/>
          </a:prstGeom>
        </p:spPr>
      </p:pic>
      <p:pic>
        <p:nvPicPr>
          <p:cNvPr id="18" name="Picture 17">
            <a:extLst>
              <a:ext uri="{FF2B5EF4-FFF2-40B4-BE49-F238E27FC236}">
                <a16:creationId xmlns:a16="http://schemas.microsoft.com/office/drawing/2014/main" id="{E7CDE80E-811C-BA48-BC57-BE8ED9B4BDA5}"/>
              </a:ext>
            </a:extLst>
          </p:cNvPr>
          <p:cNvPicPr>
            <a:picLocks noChangeAspect="1"/>
          </p:cNvPicPr>
          <p:nvPr userDrawn="1"/>
        </p:nvPicPr>
        <p:blipFill>
          <a:blip r:embed="rId14"/>
          <a:stretch>
            <a:fillRect/>
          </a:stretch>
        </p:blipFill>
        <p:spPr>
          <a:xfrm>
            <a:off x="431984" y="6227601"/>
            <a:ext cx="1361661" cy="201728"/>
          </a:xfrm>
          <a:prstGeom prst="rect">
            <a:avLst/>
          </a:prstGeom>
        </p:spPr>
      </p:pic>
    </p:spTree>
    <p:extLst>
      <p:ext uri="{BB962C8B-B14F-4D97-AF65-F5344CB8AC3E}">
        <p14:creationId xmlns:p14="http://schemas.microsoft.com/office/powerpoint/2010/main" val="1300554847"/>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0" r:id="rId3"/>
    <p:sldLayoutId id="2147483661" r:id="rId4"/>
    <p:sldLayoutId id="2147483662" r:id="rId5"/>
    <p:sldLayoutId id="2147483663" r:id="rId6"/>
    <p:sldLayoutId id="2147483664" r:id="rId7"/>
    <p:sldLayoutId id="2147483657" r:id="rId8"/>
    <p:sldLayoutId id="2147483650" r:id="rId9"/>
    <p:sldLayoutId id="2147483652" r:id="rId10"/>
    <p:sldLayoutId id="2147483655" r:id="rId11"/>
  </p:sldLayoutIdLst>
  <p:txStyles>
    <p:titleStyle>
      <a:lvl1pPr algn="l" defTabSz="914400" rtl="0" eaLnBrk="1" latinLnBrk="0" hangingPunct="1">
        <a:lnSpc>
          <a:spcPct val="90000"/>
        </a:lnSpc>
        <a:spcBef>
          <a:spcPct val="0"/>
        </a:spcBef>
        <a:buNone/>
        <a:defRPr sz="4400" b="1" i="0" kern="1200">
          <a:solidFill>
            <a:schemeClr val="tx1"/>
          </a:solidFill>
          <a:latin typeface="Myriad Pro" panose="020B0503030403020204"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78" userDrawn="1">
          <p15:clr>
            <a:srgbClr val="F26B43"/>
          </p15:clr>
        </p15:guide>
        <p15:guide id="2" pos="6823" userDrawn="1">
          <p15:clr>
            <a:srgbClr val="F26B43"/>
          </p15:clr>
        </p15:guide>
        <p15:guide id="3" orient="horz" pos="3234" userDrawn="1">
          <p15:clr>
            <a:srgbClr val="F26B43"/>
          </p15:clr>
        </p15:guide>
        <p15:guide id="4" orient="horz" pos="2691" userDrawn="1">
          <p15:clr>
            <a:srgbClr val="F26B43"/>
          </p15:clr>
        </p15:guide>
        <p15:guide id="5" orient="horz" pos="2147" userDrawn="1">
          <p15:clr>
            <a:srgbClr val="F26B43"/>
          </p15:clr>
        </p15:guide>
        <p15:guide id="6" orient="horz" pos="1603" userDrawn="1">
          <p15:clr>
            <a:srgbClr val="F26B43"/>
          </p15:clr>
        </p15:guide>
        <p15:guide id="7" orient="horz" pos="520" userDrawn="1">
          <p15:clr>
            <a:srgbClr val="F26B43"/>
          </p15:clr>
        </p15:guide>
        <p15:guide id="8" orient="horz" pos="1063" userDrawn="1">
          <p15:clr>
            <a:srgbClr val="F26B43"/>
          </p15:clr>
        </p15:guide>
        <p15:guide id="9" pos="5965" userDrawn="1">
          <p15:clr>
            <a:srgbClr val="F26B43"/>
          </p15:clr>
        </p15:guide>
        <p15:guide id="10" pos="5107" userDrawn="1">
          <p15:clr>
            <a:srgbClr val="F26B43"/>
          </p15:clr>
        </p15:guide>
        <p15:guide id="11" pos="4254" userDrawn="1">
          <p15:clr>
            <a:srgbClr val="F26B43"/>
          </p15:clr>
        </p15:guide>
        <p15:guide id="12" pos="3396" userDrawn="1">
          <p15:clr>
            <a:srgbClr val="F26B43"/>
          </p15:clr>
        </p15:guide>
        <p15:guide id="13" pos="2542" userDrawn="1">
          <p15:clr>
            <a:srgbClr val="F26B43"/>
          </p15:clr>
        </p15:guide>
        <p15:guide id="14" pos="1684" userDrawn="1">
          <p15:clr>
            <a:srgbClr val="F26B43"/>
          </p15:clr>
        </p15:guide>
        <p15:guide id="15" pos="830" userDrawn="1">
          <p15:clr>
            <a:srgbClr val="F26B43"/>
          </p15:clr>
        </p15:guide>
        <p15:guide id="16" orient="horz" pos="4048" userDrawn="1">
          <p15:clr>
            <a:srgbClr val="F26B43"/>
          </p15:clr>
        </p15:guide>
        <p15:guide id="17" pos="270" userDrawn="1">
          <p15:clr>
            <a:srgbClr val="F26B43"/>
          </p15:clr>
        </p15:guide>
        <p15:guide id="18" pos="7407" userDrawn="1">
          <p15:clr>
            <a:srgbClr val="F26B43"/>
          </p15:clr>
        </p15:guide>
        <p15:guide id="19" orient="horz" pos="26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AE006D-F4EF-0742-8E92-905918F4FBD1}"/>
              </a:ext>
            </a:extLst>
          </p:cNvPr>
          <p:cNvSpPr>
            <a:spLocks noGrp="1"/>
          </p:cNvSpPr>
          <p:nvPr>
            <p:ph type="ctrTitle"/>
          </p:nvPr>
        </p:nvSpPr>
        <p:spPr>
          <a:xfrm>
            <a:off x="2870200" y="1708732"/>
            <a:ext cx="9422518" cy="1699631"/>
          </a:xfrm>
        </p:spPr>
        <p:txBody>
          <a:bodyPr/>
          <a:lstStyle/>
          <a:p>
            <a:r>
              <a:rPr lang="fr-CA" sz="6000" dirty="0"/>
              <a:t>Four grille-pain et friteuse à air chaud Toshiba 25L à 6 tranches, en acier inoxydable</a:t>
            </a:r>
            <a:br>
              <a:rPr lang="fr-CA" sz="6000" dirty="0"/>
            </a:br>
            <a:r>
              <a:rPr lang="fr-CA" sz="2800" dirty="0">
                <a:solidFill>
                  <a:schemeClr val="bg1">
                    <a:lumMod val="65000"/>
                  </a:schemeClr>
                </a:solidFill>
              </a:rPr>
              <a:t>WTU-A25ASS</a:t>
            </a:r>
            <a:endParaRPr lang="fr-CA" sz="6000" dirty="0">
              <a:solidFill>
                <a:schemeClr val="bg1">
                  <a:lumMod val="65000"/>
                </a:schemeClr>
              </a:solidFill>
            </a:endParaRPr>
          </a:p>
        </p:txBody>
      </p:sp>
      <p:pic>
        <p:nvPicPr>
          <p:cNvPr id="4" name="Picture 3" descr="A picture containing appliance, kitchen appliance, oven, stove&#10;&#10;Description automatically generated">
            <a:extLst>
              <a:ext uri="{FF2B5EF4-FFF2-40B4-BE49-F238E27FC236}">
                <a16:creationId xmlns:a16="http://schemas.microsoft.com/office/drawing/2014/main" id="{749240BD-940B-427E-B7CE-23FE795BCA88}"/>
              </a:ext>
            </a:extLst>
          </p:cNvPr>
          <p:cNvPicPr>
            <a:picLocks noChangeAspect="1"/>
          </p:cNvPicPr>
          <p:nvPr/>
        </p:nvPicPr>
        <p:blipFill rotWithShape="1">
          <a:blip r:embed="rId2"/>
          <a:srcRect l="17589" t="24916" r="26836" b="14209"/>
          <a:stretch/>
        </p:blipFill>
        <p:spPr>
          <a:xfrm>
            <a:off x="8275782" y="4048421"/>
            <a:ext cx="2669309" cy="1949154"/>
          </a:xfrm>
          <a:prstGeom prst="rect">
            <a:avLst/>
          </a:prstGeom>
        </p:spPr>
      </p:pic>
    </p:spTree>
    <p:extLst>
      <p:ext uri="{BB962C8B-B14F-4D97-AF65-F5344CB8AC3E}">
        <p14:creationId xmlns:p14="http://schemas.microsoft.com/office/powerpoint/2010/main" val="4151422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AC7072-400B-45FE-B38E-9B7A5015BB04}"/>
              </a:ext>
            </a:extLst>
          </p:cNvPr>
          <p:cNvSpPr>
            <a:spLocks noGrp="1"/>
          </p:cNvSpPr>
          <p:nvPr>
            <p:ph type="title"/>
          </p:nvPr>
        </p:nvSpPr>
        <p:spPr>
          <a:xfrm>
            <a:off x="359680" y="359681"/>
            <a:ext cx="11222720" cy="1600200"/>
          </a:xfrm>
        </p:spPr>
        <p:txBody>
          <a:bodyPr/>
          <a:lstStyle/>
          <a:p>
            <a:r>
              <a:rPr lang="fr-FR" sz="4000" dirty="0"/>
              <a:t>Four grille-pain et friteuse à air chaud Toshiba 25L à 6 tranches, en acier inoxydable</a:t>
            </a:r>
            <a:endParaRPr lang="en-CA" sz="4000" dirty="0"/>
          </a:p>
        </p:txBody>
      </p:sp>
      <p:pic>
        <p:nvPicPr>
          <p:cNvPr id="11" name="Picture 4">
            <a:extLst>
              <a:ext uri="{FF2B5EF4-FFF2-40B4-BE49-F238E27FC236}">
                <a16:creationId xmlns:a16="http://schemas.microsoft.com/office/drawing/2014/main" id="{8B2A7C01-1757-45FE-B5FF-2EC9D8EEC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6" y="6173501"/>
            <a:ext cx="1732684" cy="26170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8">
            <a:extLst>
              <a:ext uri="{FF2B5EF4-FFF2-40B4-BE49-F238E27FC236}">
                <a16:creationId xmlns:a16="http://schemas.microsoft.com/office/drawing/2014/main" id="{2BBFD2DA-E970-4747-AE73-9DA337EB989E}"/>
              </a:ext>
            </a:extLst>
          </p:cNvPr>
          <p:cNvSpPr>
            <a:spLocks noGrp="1"/>
          </p:cNvSpPr>
          <p:nvPr>
            <p:ph type="body" sz="half" idx="2"/>
          </p:nvPr>
        </p:nvSpPr>
        <p:spPr>
          <a:xfrm>
            <a:off x="335360" y="1463036"/>
            <a:ext cx="9033482" cy="4731730"/>
          </a:xfrm>
        </p:spPr>
        <p:txBody>
          <a:bodyPr numCol="1">
            <a:normAutofit/>
          </a:bodyPr>
          <a:lstStyle/>
          <a:p>
            <a:pPr>
              <a:tabLst>
                <a:tab pos="803275" algn="l"/>
                <a:tab pos="1614488" algn="l"/>
                <a:tab pos="2782888" algn="l"/>
                <a:tab pos="3316288" algn="l"/>
              </a:tabLst>
            </a:pPr>
            <a:r>
              <a:rPr lang="fr-FR" sz="1400" b="1" dirty="0"/>
              <a:t>10 fonctions de cuisson prédéfinies</a:t>
            </a:r>
            <a:r>
              <a:rPr lang="fr-FR" sz="1400" dirty="0"/>
              <a:t> </a:t>
            </a:r>
          </a:p>
          <a:p>
            <a:pPr>
              <a:tabLst>
                <a:tab pos="803275" algn="l"/>
                <a:tab pos="1614488" algn="l"/>
                <a:tab pos="2782888" algn="l"/>
                <a:tab pos="3316288" algn="l"/>
              </a:tabLst>
            </a:pPr>
            <a:r>
              <a:rPr lang="fr-FR" sz="1400" dirty="0"/>
              <a:t>Ce four grille-pain est doté de fonctions de friture à air chaud et à convection, ainsi que de dix menus supplémentaires de cuisson. En plus de la friture à air chaud, vous pouvez griller, rôtir, cuire, réchauffer et déshydrater garantissant des résultats de cuisson polyvalents. Ce four grille-pain offre également un mode pizza, un mode maintien au chaud et un programme de cuisson lente.</a:t>
            </a:r>
          </a:p>
          <a:p>
            <a:pPr>
              <a:tabLst>
                <a:tab pos="803275" algn="l"/>
                <a:tab pos="1614488" algn="l"/>
                <a:tab pos="2782888" algn="l"/>
                <a:tab pos="3316288" algn="l"/>
              </a:tabLst>
            </a:pPr>
            <a:r>
              <a:rPr lang="fr-FR" sz="1400" b="1" dirty="0"/>
              <a:t>Tube chauffant supérieur en quartz et système de ventilateur turbo</a:t>
            </a:r>
            <a:r>
              <a:rPr lang="fr-FR" sz="1400" dirty="0"/>
              <a:t> </a:t>
            </a:r>
          </a:p>
          <a:p>
            <a:pPr>
              <a:tabLst>
                <a:tab pos="803275" algn="l"/>
                <a:tab pos="1614488" algn="l"/>
                <a:tab pos="2782888" algn="l"/>
                <a:tab pos="3316288" algn="l"/>
              </a:tabLst>
            </a:pPr>
            <a:r>
              <a:rPr lang="fr-FR" sz="1400" dirty="0"/>
              <a:t>Équipé de quatre tubes chauffants sur le dessus, ce four grille-pain Toshiba et friteuse à air chaud accélère considérablement le processus de cuisson et fournit une chaleur suffisante pour diverses méthodes de cuisson. Grâce au système de ventilateur turbo, l'air chaud à l'intérieur du four forme rapidement un cercle tornade qui cuit les aliments pour des résultats rapides et uniformes.</a:t>
            </a:r>
          </a:p>
          <a:p>
            <a:pPr>
              <a:tabLst>
                <a:tab pos="803275" algn="l"/>
                <a:tab pos="1614488" algn="l"/>
                <a:tab pos="2782888" algn="l"/>
                <a:tab pos="3316288" algn="l"/>
              </a:tabLst>
            </a:pPr>
            <a:r>
              <a:rPr lang="fr-FR" sz="1400" b="1" dirty="0"/>
              <a:t>Cuisson à convection</a:t>
            </a:r>
            <a:r>
              <a:rPr lang="fr-FR" sz="1400" dirty="0"/>
              <a:t> </a:t>
            </a:r>
          </a:p>
          <a:p>
            <a:pPr>
              <a:tabLst>
                <a:tab pos="803275" algn="l"/>
                <a:tab pos="1614488" algn="l"/>
                <a:tab pos="2782888" algn="l"/>
                <a:tab pos="3316288" algn="l"/>
              </a:tabLst>
            </a:pPr>
            <a:r>
              <a:rPr lang="fr-FR" sz="1400" dirty="0"/>
              <a:t>Des résultats de cuisson et de brunissement parfaits grâce à la touche marche/arrêt unique du ventilateur de convection. Allumez le ventilateur de convection lorsque vous souhaitez obtenir un brunissement plus uniforme et une cuisson plus rapide en mode cuisson, gril, rôti ou pizza, et éteignez-le quand vous le souhaitez. </a:t>
            </a:r>
            <a:endParaRPr lang="en-US" sz="1400" dirty="0">
              <a:solidFill>
                <a:srgbClr val="FF0000"/>
              </a:solidFill>
            </a:endParaRPr>
          </a:p>
        </p:txBody>
      </p:sp>
      <p:pic>
        <p:nvPicPr>
          <p:cNvPr id="9" name="图片 1">
            <a:extLst>
              <a:ext uri="{FF2B5EF4-FFF2-40B4-BE49-F238E27FC236}">
                <a16:creationId xmlns:a16="http://schemas.microsoft.com/office/drawing/2014/main" id="{052C5DAB-7BBB-4001-9342-43C8F7AA5B62}"/>
              </a:ext>
            </a:extLst>
          </p:cNvPr>
          <p:cNvPicPr>
            <a:picLocks noChangeAspect="1"/>
          </p:cNvPicPr>
          <p:nvPr/>
        </p:nvPicPr>
        <p:blipFill>
          <a:blip r:embed="rId3"/>
          <a:stretch>
            <a:fillRect/>
          </a:stretch>
        </p:blipFill>
        <p:spPr>
          <a:xfrm>
            <a:off x="2479128" y="4934496"/>
            <a:ext cx="6510128" cy="1327005"/>
          </a:xfrm>
          <a:prstGeom prst="rect">
            <a:avLst/>
          </a:prstGeom>
        </p:spPr>
      </p:pic>
      <p:pic>
        <p:nvPicPr>
          <p:cNvPr id="4" name="Picture 3" descr="A picture containing appliance, indoor, oven, kitchen appliance&#10;&#10;Description automatically generated">
            <a:extLst>
              <a:ext uri="{FF2B5EF4-FFF2-40B4-BE49-F238E27FC236}">
                <a16:creationId xmlns:a16="http://schemas.microsoft.com/office/drawing/2014/main" id="{C62A38D0-0B66-41FC-BECC-E5079654D094}"/>
              </a:ext>
            </a:extLst>
          </p:cNvPr>
          <p:cNvPicPr>
            <a:picLocks noChangeAspect="1"/>
          </p:cNvPicPr>
          <p:nvPr/>
        </p:nvPicPr>
        <p:blipFill rotWithShape="1">
          <a:blip r:embed="rId4"/>
          <a:srcRect l="7273" t="20866" r="7879" b="16553"/>
          <a:stretch/>
        </p:blipFill>
        <p:spPr>
          <a:xfrm>
            <a:off x="9368842" y="1579140"/>
            <a:ext cx="2480123" cy="1829224"/>
          </a:xfrm>
          <a:prstGeom prst="rect">
            <a:avLst/>
          </a:prstGeom>
        </p:spPr>
      </p:pic>
      <p:pic>
        <p:nvPicPr>
          <p:cNvPr id="6" name="Picture 5" descr="A picture containing appliance, oven, kitchen appliance&#10;&#10;Description automatically generated">
            <a:extLst>
              <a:ext uri="{FF2B5EF4-FFF2-40B4-BE49-F238E27FC236}">
                <a16:creationId xmlns:a16="http://schemas.microsoft.com/office/drawing/2014/main" id="{3CBA4B03-15FF-4234-83AA-C07C6B00CECE}"/>
              </a:ext>
            </a:extLst>
          </p:cNvPr>
          <p:cNvPicPr>
            <a:picLocks noChangeAspect="1"/>
          </p:cNvPicPr>
          <p:nvPr/>
        </p:nvPicPr>
        <p:blipFill rotWithShape="1">
          <a:blip r:embed="rId5"/>
          <a:srcRect l="16728" t="11043" r="18844" b="9981"/>
          <a:stretch/>
        </p:blipFill>
        <p:spPr>
          <a:xfrm>
            <a:off x="9283834" y="3619199"/>
            <a:ext cx="2742782" cy="2241397"/>
          </a:xfrm>
          <a:prstGeom prst="rect">
            <a:avLst/>
          </a:prstGeom>
        </p:spPr>
      </p:pic>
    </p:spTree>
    <p:extLst>
      <p:ext uri="{BB962C8B-B14F-4D97-AF65-F5344CB8AC3E}">
        <p14:creationId xmlns:p14="http://schemas.microsoft.com/office/powerpoint/2010/main" val="1021776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AC7072-400B-45FE-B38E-9B7A5015BB04}"/>
              </a:ext>
            </a:extLst>
          </p:cNvPr>
          <p:cNvSpPr>
            <a:spLocks noGrp="1"/>
          </p:cNvSpPr>
          <p:nvPr>
            <p:ph type="title"/>
          </p:nvPr>
        </p:nvSpPr>
        <p:spPr>
          <a:xfrm>
            <a:off x="359680" y="189109"/>
            <a:ext cx="11724468" cy="1600200"/>
          </a:xfrm>
        </p:spPr>
        <p:txBody>
          <a:bodyPr/>
          <a:lstStyle/>
          <a:p>
            <a:r>
              <a:rPr lang="fr-FR" sz="4400" dirty="0"/>
              <a:t>Four grille-pain et friteuse à air chaud Toshiba 25L à 6 tranches, en acier inoxydable</a:t>
            </a:r>
            <a:endParaRPr lang="en-CA" dirty="0"/>
          </a:p>
        </p:txBody>
      </p:sp>
      <p:sp>
        <p:nvSpPr>
          <p:cNvPr id="6" name="Text Placeholder 5">
            <a:extLst>
              <a:ext uri="{FF2B5EF4-FFF2-40B4-BE49-F238E27FC236}">
                <a16:creationId xmlns:a16="http://schemas.microsoft.com/office/drawing/2014/main" id="{5F3562A7-71D5-4BDA-A4A3-80FE49BF6BB0}"/>
              </a:ext>
            </a:extLst>
          </p:cNvPr>
          <p:cNvSpPr txBox="1">
            <a:spLocks/>
          </p:cNvSpPr>
          <p:nvPr/>
        </p:nvSpPr>
        <p:spPr>
          <a:xfrm>
            <a:off x="463273" y="1959881"/>
            <a:ext cx="3460932" cy="311123"/>
          </a:xfrm>
          <a:prstGeom prst="rect">
            <a:avLst/>
          </a:prstGeom>
        </p:spPr>
        <p:txBody>
          <a:bodyPr vert="horz" lIns="91440" tIns="45720" rIns="91440" bIns="45720" numCol="2"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yriad Pro" panose="020B0503030403020204"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yriad Pro" panose="020B0503030403020204"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yriad Pro" panose="020B0503030403020204"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yriad Pro" panose="020B0503030403020204"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yriad Pro" panose="020B0503030403020204" pitchFamily="34" charset="0"/>
                <a:ea typeface="+mn-ea"/>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CA" b="1" dirty="0">
                <a:solidFill>
                  <a:srgbClr val="EC1C24"/>
                </a:solidFill>
              </a:rPr>
              <a:t>SPÉCIFICATIONS</a:t>
            </a:r>
          </a:p>
          <a:p>
            <a:endParaRPr lang="en-CA" sz="1200" b="1" dirty="0">
              <a:solidFill>
                <a:srgbClr val="EC1C24"/>
              </a:solidFill>
            </a:endParaRPr>
          </a:p>
        </p:txBody>
      </p:sp>
      <p:graphicFrame>
        <p:nvGraphicFramePr>
          <p:cNvPr id="7" name="Table 7">
            <a:extLst>
              <a:ext uri="{FF2B5EF4-FFF2-40B4-BE49-F238E27FC236}">
                <a16:creationId xmlns:a16="http://schemas.microsoft.com/office/drawing/2014/main" id="{EFD56E95-2B01-4C78-8AE1-640CE833D578}"/>
              </a:ext>
            </a:extLst>
          </p:cNvPr>
          <p:cNvGraphicFramePr>
            <a:graphicFrameLocks noGrp="1"/>
          </p:cNvGraphicFramePr>
          <p:nvPr>
            <p:extLst>
              <p:ext uri="{D42A27DB-BD31-4B8C-83A1-F6EECF244321}">
                <p14:modId xmlns:p14="http://schemas.microsoft.com/office/powerpoint/2010/main" val="1769739997"/>
              </p:ext>
            </p:extLst>
          </p:nvPr>
        </p:nvGraphicFramePr>
        <p:xfrm>
          <a:off x="463272" y="2271003"/>
          <a:ext cx="4927878" cy="3854960"/>
        </p:xfrm>
        <a:graphic>
          <a:graphicData uri="http://schemas.openxmlformats.org/drawingml/2006/table">
            <a:tbl>
              <a:tblPr firstRow="1" bandRow="1">
                <a:tableStyleId>{5C22544A-7EE6-4342-B048-85BDC9FD1C3A}</a:tableStyleId>
              </a:tblPr>
              <a:tblGrid>
                <a:gridCol w="2441258">
                  <a:extLst>
                    <a:ext uri="{9D8B030D-6E8A-4147-A177-3AD203B41FA5}">
                      <a16:colId xmlns:a16="http://schemas.microsoft.com/office/drawing/2014/main" val="1803906251"/>
                    </a:ext>
                  </a:extLst>
                </a:gridCol>
                <a:gridCol w="2486620">
                  <a:extLst>
                    <a:ext uri="{9D8B030D-6E8A-4147-A177-3AD203B41FA5}">
                      <a16:colId xmlns:a16="http://schemas.microsoft.com/office/drawing/2014/main" val="2900336592"/>
                    </a:ext>
                  </a:extLst>
                </a:gridCol>
              </a:tblGrid>
              <a:tr h="374752">
                <a:tc>
                  <a:txBody>
                    <a:bodyPr/>
                    <a:lstStyle/>
                    <a:p>
                      <a:r>
                        <a:rPr lang="fr-CA" sz="1400" b="1" noProof="0" dirty="0">
                          <a:solidFill>
                            <a:schemeClr val="tx1"/>
                          </a:solidFill>
                          <a:latin typeface="Myriad Pro" panose="020B0503030403020204"/>
                        </a:rPr>
                        <a:t>Modèle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CA" sz="1400" b="0" noProof="0">
                          <a:solidFill>
                            <a:schemeClr val="tx1"/>
                          </a:solidFill>
                          <a:latin typeface="Myriad Pro" panose="020B0503030403020204"/>
                        </a:rPr>
                        <a:t>WTU-A25ASS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4043038"/>
                  </a:ext>
                </a:extLst>
              </a:tr>
              <a:tr h="374752">
                <a:tc>
                  <a:txBody>
                    <a:bodyPr/>
                    <a:lstStyle/>
                    <a:p>
                      <a:r>
                        <a:rPr lang="fr-CA" sz="1400" b="1" noProof="0" dirty="0">
                          <a:solidFill>
                            <a:schemeClr val="tx1"/>
                          </a:solidFill>
                          <a:latin typeface="Myriad Pro" panose="020B0503030403020204"/>
                        </a:rPr>
                        <a:t>Puissance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CA" sz="1400" b="0" noProof="0">
                          <a:solidFill>
                            <a:schemeClr val="tx1"/>
                          </a:solidFill>
                          <a:latin typeface="Myriad Pro" panose="020B0503030403020204"/>
                        </a:rPr>
                        <a:t>1750 watts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3429907"/>
                  </a:ext>
                </a:extLst>
              </a:tr>
              <a:tr h="374752">
                <a:tc>
                  <a:txBody>
                    <a:bodyPr/>
                    <a:lstStyle/>
                    <a:p>
                      <a:r>
                        <a:rPr lang="fr-CA" sz="1400" b="1" noProof="0" dirty="0">
                          <a:solidFill>
                            <a:schemeClr val="tx1"/>
                          </a:solidFill>
                          <a:latin typeface="Myriad Pro" panose="020B0503030403020204"/>
                        </a:rPr>
                        <a:t>Capacité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CA" sz="1400" b="0" noProof="0">
                          <a:solidFill>
                            <a:schemeClr val="tx1"/>
                          </a:solidFill>
                          <a:latin typeface="Myriad Pro" panose="020B0503030403020204"/>
                        </a:rPr>
                        <a:t>25L/6 tranches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6057483"/>
                  </a:ext>
                </a:extLst>
              </a:tr>
              <a:tr h="402566">
                <a:tc>
                  <a:txBody>
                    <a:bodyPr/>
                    <a:lstStyle/>
                    <a:p>
                      <a:r>
                        <a:rPr lang="fr-CA" sz="1400" b="1" noProof="0" dirty="0">
                          <a:solidFill>
                            <a:schemeClr val="tx1"/>
                          </a:solidFill>
                          <a:latin typeface="Myriad Pro" panose="020B0503030403020204"/>
                        </a:rPr>
                        <a:t>Consommation énergétique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CA" sz="1400" b="0" noProof="0" dirty="0">
                          <a:solidFill>
                            <a:schemeClr val="tx1"/>
                          </a:solidFill>
                          <a:latin typeface="Myriad Pro" panose="020B0503030403020204"/>
                        </a:rPr>
                        <a:t>1,5 </a:t>
                      </a:r>
                      <a:r>
                        <a:rPr lang="fr-CA" sz="1400" b="0" noProof="0" dirty="0" err="1">
                          <a:solidFill>
                            <a:schemeClr val="tx1"/>
                          </a:solidFill>
                          <a:latin typeface="Myriad Pro" panose="020B0503030403020204"/>
                        </a:rPr>
                        <a:t>Kw</a:t>
                      </a:r>
                      <a:r>
                        <a:rPr lang="fr-CA" sz="1400" b="0" noProof="0" dirty="0">
                          <a:solidFill>
                            <a:schemeClr val="tx1"/>
                          </a:solidFill>
                          <a:latin typeface="Myriad Pro" panose="020B0503030403020204"/>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8758267"/>
                  </a:ext>
                </a:extLst>
              </a:tr>
              <a:tr h="374752">
                <a:tc>
                  <a:txBody>
                    <a:bodyPr/>
                    <a:lstStyle/>
                    <a:p>
                      <a:r>
                        <a:rPr lang="fr-CA" sz="1400" b="1" noProof="0" dirty="0">
                          <a:solidFill>
                            <a:schemeClr val="tx1"/>
                          </a:solidFill>
                          <a:latin typeface="Myriad Pro" panose="020B0503030403020204"/>
                        </a:rPr>
                        <a:t>Dimensions externes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CA" sz="1400" b="0" noProof="0">
                          <a:solidFill>
                            <a:schemeClr val="tx1"/>
                          </a:solidFill>
                          <a:latin typeface="Myriad Pro" panose="020B0503030403020204"/>
                        </a:rPr>
                        <a:t>16,7 x 15,9 x 12,9 po</a:t>
                      </a:r>
                    </a:p>
                    <a:p>
                      <a:r>
                        <a:rPr lang="fr-CA" sz="1400" b="0" noProof="0">
                          <a:solidFill>
                            <a:schemeClr val="tx1"/>
                          </a:solidFill>
                          <a:latin typeface="Myriad Pro" panose="020B0503030403020204"/>
                        </a:rPr>
                        <a:t>424 x 405 x 330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9986423"/>
                  </a:ext>
                </a:extLst>
              </a:tr>
              <a:tr h="374752">
                <a:tc>
                  <a:txBody>
                    <a:bodyPr/>
                    <a:lstStyle/>
                    <a:p>
                      <a:r>
                        <a:rPr lang="fr-CA" sz="1400" b="1" noProof="0" dirty="0">
                          <a:solidFill>
                            <a:schemeClr val="tx1"/>
                          </a:solidFill>
                          <a:latin typeface="Myriad Pro" panose="020B0503030403020204"/>
                        </a:rPr>
                        <a:t>Poids net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CA" sz="1400" b="0" noProof="0">
                          <a:solidFill>
                            <a:schemeClr val="tx1"/>
                          </a:solidFill>
                          <a:latin typeface="Myriad Pro" panose="020B0503030403020204"/>
                        </a:rPr>
                        <a:t>19,8 lb/9,0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979433"/>
                  </a:ext>
                </a:extLst>
              </a:tr>
              <a:tr h="874420">
                <a:tc>
                  <a:txBody>
                    <a:bodyPr/>
                    <a:lstStyle/>
                    <a:p>
                      <a:r>
                        <a:rPr lang="fr-CA" sz="1400" b="1" noProof="0" dirty="0">
                          <a:solidFill>
                            <a:schemeClr val="tx1"/>
                          </a:solidFill>
                          <a:latin typeface="Myriad Pro" panose="020B0503030403020204"/>
                        </a:rPr>
                        <a:t>Accessoires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CA" sz="1400" b="0" noProof="0" dirty="0">
                          <a:solidFill>
                            <a:schemeClr val="tx1"/>
                          </a:solidFill>
                          <a:latin typeface="Myriad Pro" panose="020B0503030403020204"/>
                        </a:rPr>
                        <a:t>plateau à miettes, kit </a:t>
                      </a:r>
                      <a:r>
                        <a:rPr lang="fr-CA" sz="1400" b="0" noProof="0">
                          <a:solidFill>
                            <a:schemeClr val="tx1"/>
                          </a:solidFill>
                          <a:latin typeface="Myriad Pro" panose="020B0503030403020204"/>
                        </a:rPr>
                        <a:t>de rôtisserie </a:t>
                      </a:r>
                      <a:r>
                        <a:rPr lang="fr-CA" sz="1400" b="0" noProof="0" dirty="0">
                          <a:solidFill>
                            <a:schemeClr val="tx1"/>
                          </a:solidFill>
                          <a:latin typeface="Myriad Pro" panose="020B0503030403020204"/>
                        </a:rPr>
                        <a:t>+ élévateur, grille de cuisson, moule de cuisson, pince de la grille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7805054"/>
                  </a:ext>
                </a:extLst>
              </a:tr>
              <a:tr h="374752">
                <a:tc>
                  <a:txBody>
                    <a:bodyPr/>
                    <a:lstStyle/>
                    <a:p>
                      <a:r>
                        <a:rPr lang="fr-CA" sz="1400" b="1" noProof="0" dirty="0">
                          <a:solidFill>
                            <a:schemeClr val="tx1"/>
                          </a:solidFill>
                          <a:latin typeface="Myriad Pro" panose="020B0503030403020204"/>
                        </a:rPr>
                        <a:t>Pays d’origine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CA" sz="1400" b="0" noProof="0" dirty="0">
                          <a:solidFill>
                            <a:schemeClr val="tx1"/>
                          </a:solidFill>
                          <a:latin typeface="Myriad Pro" panose="020B0503030403020204"/>
                        </a:rPr>
                        <a:t>Chine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6180168"/>
                  </a:ext>
                </a:extLst>
              </a:tr>
            </a:tbl>
          </a:graphicData>
        </a:graphic>
      </p:graphicFrame>
      <p:pic>
        <p:nvPicPr>
          <p:cNvPr id="11" name="Picture 4">
            <a:extLst>
              <a:ext uri="{FF2B5EF4-FFF2-40B4-BE49-F238E27FC236}">
                <a16:creationId xmlns:a16="http://schemas.microsoft.com/office/drawing/2014/main" id="{8B2A7C01-1757-45FE-B5FF-2EC9D8EEC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6" y="6173501"/>
            <a:ext cx="1732684" cy="2617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5B1D0FC-246A-4F57-A4C3-893380137185}"/>
              </a:ext>
            </a:extLst>
          </p:cNvPr>
          <p:cNvPicPr>
            <a:picLocks noChangeAspect="1"/>
          </p:cNvPicPr>
          <p:nvPr/>
        </p:nvPicPr>
        <p:blipFill>
          <a:blip r:embed="rId3"/>
          <a:stretch>
            <a:fillRect/>
          </a:stretch>
        </p:blipFill>
        <p:spPr>
          <a:xfrm>
            <a:off x="6243637" y="1743075"/>
            <a:ext cx="4766700" cy="4382888"/>
          </a:xfrm>
          <a:prstGeom prst="rect">
            <a:avLst/>
          </a:prstGeom>
        </p:spPr>
      </p:pic>
    </p:spTree>
    <p:extLst>
      <p:ext uri="{BB962C8B-B14F-4D97-AF65-F5344CB8AC3E}">
        <p14:creationId xmlns:p14="http://schemas.microsoft.com/office/powerpoint/2010/main" val="6656708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648439FAA447478B6E1546541EA3D0" ma:contentTypeVersion="13" ma:contentTypeDescription="Create a new document." ma:contentTypeScope="" ma:versionID="86a6f716587d39091feefc139f7fdbd6">
  <xsd:schema xmlns:xsd="http://www.w3.org/2001/XMLSchema" xmlns:xs="http://www.w3.org/2001/XMLSchema" xmlns:p="http://schemas.microsoft.com/office/2006/metadata/properties" xmlns:ns2="f0d03756-be3b-4b3f-a8e3-860cdf9e79af" xmlns:ns3="dc0e3db0-062a-4b0e-8403-9734de2cbd78" targetNamespace="http://schemas.microsoft.com/office/2006/metadata/properties" ma:root="true" ma:fieldsID="f2863e9f286acbedaff815b64d173255" ns2:_="" ns3:_="">
    <xsd:import namespace="f0d03756-be3b-4b3f-a8e3-860cdf9e79af"/>
    <xsd:import namespace="dc0e3db0-062a-4b0e-8403-9734de2cbd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d03756-be3b-4b3f-a8e3-860cdf9e79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c0e3db0-062a-4b0e-8403-9734de2cbd7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37445A-FDDB-4957-9B67-F1678F6E76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d03756-be3b-4b3f-a8e3-860cdf9e79af"/>
    <ds:schemaRef ds:uri="dc0e3db0-062a-4b0e-8403-9734de2cbd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001921-0878-495C-A0B2-36F7987D76B7}">
  <ds:schemaRefs>
    <ds:schemaRef ds:uri="http://schemas.microsoft.com/office/2006/documentManagement/types"/>
    <ds:schemaRef ds:uri="http://purl.org/dc/elements/1.1/"/>
    <ds:schemaRef ds:uri="http://schemas.microsoft.com/office/2006/metadata/properties"/>
    <ds:schemaRef ds:uri="http://purl.org/dc/terms/"/>
    <ds:schemaRef ds:uri="http://www.w3.org/XML/1998/namespace"/>
    <ds:schemaRef ds:uri="http://schemas.microsoft.com/office/infopath/2007/PartnerControls"/>
    <ds:schemaRef ds:uri="http://schemas.openxmlformats.org/package/2006/metadata/core-properties"/>
    <ds:schemaRef ds:uri="dc0e3db0-062a-4b0e-8403-9734de2cbd78"/>
    <ds:schemaRef ds:uri="f0d03756-be3b-4b3f-a8e3-860cdf9e79af"/>
    <ds:schemaRef ds:uri="http://purl.org/dc/dcmitype/"/>
  </ds:schemaRefs>
</ds:datastoreItem>
</file>

<file path=customXml/itemProps3.xml><?xml version="1.0" encoding="utf-8"?>
<ds:datastoreItem xmlns:ds="http://schemas.openxmlformats.org/officeDocument/2006/customXml" ds:itemID="{C1BB4AE3-ABF9-4419-AC7A-DFE7696472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617</TotalTime>
  <Words>325</Words>
  <Application>Microsoft Office PowerPoint</Application>
  <PresentationFormat>Widescreen</PresentationFormat>
  <Paragraphs>27</Paragraphs>
  <Slides>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Myriad Pro</vt:lpstr>
      <vt:lpstr>Office Theme</vt:lpstr>
      <vt:lpstr>Four grille-pain et friteuse à air chaud Toshiba 25L à 6 tranches, en acier inoxydable WTU-A25ASS</vt:lpstr>
      <vt:lpstr>Four grille-pain et friteuse à air chaud Toshiba 25L à 6 tranches, en acier inoxydable</vt:lpstr>
      <vt:lpstr>Four grille-pain et friteuse à air chaud Toshiba 25L à 6 tranches, en acier inoxydable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France</cp:lastModifiedBy>
  <cp:revision>24</cp:revision>
  <cp:lastPrinted>2021-03-04T20:10:18Z</cp:lastPrinted>
  <dcterms:created xsi:type="dcterms:W3CDTF">2019-01-22T14:19:16Z</dcterms:created>
  <dcterms:modified xsi:type="dcterms:W3CDTF">2021-07-07T17:51:11Z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0x0101009D648439FAA447478B6E1546541EA3D0</vt:lpwstr>
  </property>
</Properties>
</file>